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Default Extension="gif" ContentType="image/gif"/>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24"/>
  </p:notesMasterIdLst>
  <p:handoutMasterIdLst>
    <p:handoutMasterId r:id="rId25"/>
  </p:handoutMasterIdLst>
  <p:sldIdLst>
    <p:sldId id="259" r:id="rId2"/>
    <p:sldId id="256" r:id="rId3"/>
    <p:sldId id="270" r:id="rId4"/>
    <p:sldId id="271" r:id="rId5"/>
    <p:sldId id="258" r:id="rId6"/>
    <p:sldId id="272" r:id="rId7"/>
    <p:sldId id="273" r:id="rId8"/>
    <p:sldId id="261" r:id="rId9"/>
    <p:sldId id="262" r:id="rId10"/>
    <p:sldId id="263" r:id="rId11"/>
    <p:sldId id="277" r:id="rId12"/>
    <p:sldId id="276" r:id="rId13"/>
    <p:sldId id="274" r:id="rId14"/>
    <p:sldId id="275" r:id="rId15"/>
    <p:sldId id="264" r:id="rId16"/>
    <p:sldId id="265" r:id="rId17"/>
    <p:sldId id="266" r:id="rId18"/>
    <p:sldId id="260" r:id="rId19"/>
    <p:sldId id="267" r:id="rId20"/>
    <p:sldId id="269" r:id="rId21"/>
    <p:sldId id="268" r:id="rId22"/>
    <p:sldId id="278" r:id="rId23"/>
  </p:sldIdLst>
  <p:sldSz cx="9144000" cy="6858000" type="screen4x3"/>
  <p:notesSz cx="6858000" cy="9723438"/>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166C3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7" d="100"/>
          <a:sy n="67" d="100"/>
        </p:scale>
        <p:origin x="-60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1F68B9-C464-4D9A-B58D-359A499F0C4D}" type="doc">
      <dgm:prSet loTypeId="urn:microsoft.com/office/officeart/2005/8/layout/arrow6" loCatId="process" qsTypeId="urn:microsoft.com/office/officeart/2005/8/quickstyle/simple1" qsCatId="simple" csTypeId="urn:microsoft.com/office/officeart/2005/8/colors/accent1_2" csCatId="accent1" phldr="1"/>
      <dgm:spPr/>
      <dgm:t>
        <a:bodyPr/>
        <a:lstStyle/>
        <a:p>
          <a:pPr rtl="1"/>
          <a:endParaRPr lang="ar-SA"/>
        </a:p>
      </dgm:t>
    </dgm:pt>
    <dgm:pt modelId="{45E465CF-B70C-4A34-857D-3E0DE8D837C2}">
      <dgm:prSet phldrT="[Text]" custT="1"/>
      <dgm:spPr/>
      <dgm:t>
        <a:bodyPr/>
        <a:lstStyle/>
        <a:p>
          <a:pPr algn="ctr" rtl="1"/>
          <a:r>
            <a:rPr lang="en-US" sz="3600"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Southern</a:t>
          </a:r>
          <a:endParaRPr lang="ar-SA" sz="3600" b="1" dirty="0">
            <a:solidFill>
              <a:srgbClr val="A50021"/>
            </a:solidFill>
            <a:effectLst>
              <a:outerShdw blurRad="38100" dist="38100" dir="2700000" algn="tl">
                <a:srgbClr val="000000">
                  <a:alpha val="43137"/>
                </a:srgbClr>
              </a:outerShdw>
            </a:effectLst>
            <a:latin typeface="Andalus" pitchFamily="2" charset="-78"/>
            <a:cs typeface="Andalus" pitchFamily="2" charset="-78"/>
          </a:endParaRPr>
        </a:p>
      </dgm:t>
    </dgm:pt>
    <dgm:pt modelId="{E2670F44-3058-4B40-955C-C249605896EA}" type="parTrans" cxnId="{2662DDC8-6ACF-46B4-AC27-B29A66DF7789}">
      <dgm:prSet/>
      <dgm:spPr/>
      <dgm:t>
        <a:bodyPr/>
        <a:lstStyle/>
        <a:p>
          <a:pPr rtl="1"/>
          <a:endParaRPr lang="ar-SA"/>
        </a:p>
      </dgm:t>
    </dgm:pt>
    <dgm:pt modelId="{76E8FEC4-0F20-4A19-A08F-AAC56EB40172}" type="sibTrans" cxnId="{2662DDC8-6ACF-46B4-AC27-B29A66DF7789}">
      <dgm:prSet/>
      <dgm:spPr/>
      <dgm:t>
        <a:bodyPr/>
        <a:lstStyle/>
        <a:p>
          <a:pPr rtl="1"/>
          <a:endParaRPr lang="ar-SA"/>
        </a:p>
      </dgm:t>
    </dgm:pt>
    <dgm:pt modelId="{C5C437C4-3805-455B-AC2B-AAAB52B789C3}">
      <dgm:prSet phldrT="[Text]" custT="1"/>
      <dgm:spPr/>
      <dgm:t>
        <a:bodyPr/>
        <a:lstStyle/>
        <a:p>
          <a:pPr rtl="1"/>
          <a:r>
            <a:rPr lang="en-US" sz="3200"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The New </a:t>
          </a:r>
          <a:r>
            <a:rPr lang="ar-SA" sz="3200"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 </a:t>
          </a:r>
          <a:r>
            <a:rPr lang="en-US" sz="3200" b="1" smtClean="0">
              <a:solidFill>
                <a:srgbClr val="A50021"/>
              </a:solidFill>
              <a:effectLst>
                <a:outerShdw blurRad="38100" dist="38100" dir="2700000" algn="tl">
                  <a:srgbClr val="000000">
                    <a:alpha val="43137"/>
                  </a:srgbClr>
                </a:outerShdw>
              </a:effectLst>
              <a:latin typeface="Andalus" pitchFamily="2" charset="-78"/>
              <a:cs typeface="Andalus" pitchFamily="2" charset="-78"/>
            </a:rPr>
            <a:t>England</a:t>
          </a:r>
          <a:endParaRPr lang="ar-SA" sz="3200" b="1" dirty="0">
            <a:solidFill>
              <a:srgbClr val="A50021"/>
            </a:solidFill>
            <a:effectLst>
              <a:outerShdw blurRad="38100" dist="38100" dir="2700000" algn="tl">
                <a:srgbClr val="000000">
                  <a:alpha val="43137"/>
                </a:srgbClr>
              </a:outerShdw>
            </a:effectLst>
            <a:latin typeface="Andalus" pitchFamily="2" charset="-78"/>
            <a:cs typeface="Andalus" pitchFamily="2" charset="-78"/>
          </a:endParaRPr>
        </a:p>
      </dgm:t>
    </dgm:pt>
    <dgm:pt modelId="{E94793CC-1F1B-454F-9850-409C04456036}" type="parTrans" cxnId="{9E93B443-5287-4D98-8363-78B908F532DA}">
      <dgm:prSet/>
      <dgm:spPr/>
      <dgm:t>
        <a:bodyPr/>
        <a:lstStyle/>
        <a:p>
          <a:pPr rtl="1"/>
          <a:endParaRPr lang="ar-SA"/>
        </a:p>
      </dgm:t>
    </dgm:pt>
    <dgm:pt modelId="{AE65AFC3-8EC5-43A0-ABBD-0BA2DF985333}" type="sibTrans" cxnId="{9E93B443-5287-4D98-8363-78B908F532DA}">
      <dgm:prSet/>
      <dgm:spPr/>
      <dgm:t>
        <a:bodyPr/>
        <a:lstStyle/>
        <a:p>
          <a:pPr rtl="1"/>
          <a:endParaRPr lang="ar-SA"/>
        </a:p>
      </dgm:t>
    </dgm:pt>
    <dgm:pt modelId="{E0953FC3-1858-48CD-A59B-265E46070787}" type="pres">
      <dgm:prSet presAssocID="{4A1F68B9-C464-4D9A-B58D-359A499F0C4D}" presName="compositeShape" presStyleCnt="0">
        <dgm:presLayoutVars>
          <dgm:chMax val="2"/>
          <dgm:dir/>
          <dgm:resizeHandles val="exact"/>
        </dgm:presLayoutVars>
      </dgm:prSet>
      <dgm:spPr/>
      <dgm:t>
        <a:bodyPr/>
        <a:lstStyle/>
        <a:p>
          <a:pPr rtl="1"/>
          <a:endParaRPr lang="ar-SA"/>
        </a:p>
      </dgm:t>
    </dgm:pt>
    <dgm:pt modelId="{BAD5A014-92FF-4657-9413-EA68A5928958}" type="pres">
      <dgm:prSet presAssocID="{4A1F68B9-C464-4D9A-B58D-359A499F0C4D}" presName="ribbon" presStyleLbl="node1" presStyleIdx="0" presStyleCnt="1"/>
      <dgm:spPr>
        <a:solidFill>
          <a:schemeClr val="accent1">
            <a:lumMod val="60000"/>
            <a:lumOff val="40000"/>
          </a:schemeClr>
        </a:solidFill>
      </dgm:spPr>
    </dgm:pt>
    <dgm:pt modelId="{EE62082B-D418-4A0C-9E32-8E9F457F0B10}" type="pres">
      <dgm:prSet presAssocID="{4A1F68B9-C464-4D9A-B58D-359A499F0C4D}" presName="leftArrowText" presStyleLbl="node1" presStyleIdx="0" presStyleCnt="1">
        <dgm:presLayoutVars>
          <dgm:chMax val="0"/>
          <dgm:bulletEnabled val="1"/>
        </dgm:presLayoutVars>
      </dgm:prSet>
      <dgm:spPr/>
      <dgm:t>
        <a:bodyPr/>
        <a:lstStyle/>
        <a:p>
          <a:pPr rtl="1"/>
          <a:endParaRPr lang="ar-SA"/>
        </a:p>
      </dgm:t>
    </dgm:pt>
    <dgm:pt modelId="{F9E3B993-532D-4610-90CC-2772F6A9DE13}" type="pres">
      <dgm:prSet presAssocID="{4A1F68B9-C464-4D9A-B58D-359A499F0C4D}" presName="rightArrowText" presStyleLbl="node1" presStyleIdx="0" presStyleCnt="1">
        <dgm:presLayoutVars>
          <dgm:chMax val="0"/>
          <dgm:bulletEnabled val="1"/>
        </dgm:presLayoutVars>
      </dgm:prSet>
      <dgm:spPr/>
      <dgm:t>
        <a:bodyPr/>
        <a:lstStyle/>
        <a:p>
          <a:pPr rtl="1"/>
          <a:endParaRPr lang="ar-SA"/>
        </a:p>
      </dgm:t>
    </dgm:pt>
  </dgm:ptLst>
  <dgm:cxnLst>
    <dgm:cxn modelId="{9E93B443-5287-4D98-8363-78B908F532DA}" srcId="{4A1F68B9-C464-4D9A-B58D-359A499F0C4D}" destId="{C5C437C4-3805-455B-AC2B-AAAB52B789C3}" srcOrd="1" destOrd="0" parTransId="{E94793CC-1F1B-454F-9850-409C04456036}" sibTransId="{AE65AFC3-8EC5-43A0-ABBD-0BA2DF985333}"/>
    <dgm:cxn modelId="{2662DDC8-6ACF-46B4-AC27-B29A66DF7789}" srcId="{4A1F68B9-C464-4D9A-B58D-359A499F0C4D}" destId="{45E465CF-B70C-4A34-857D-3E0DE8D837C2}" srcOrd="0" destOrd="0" parTransId="{E2670F44-3058-4B40-955C-C249605896EA}" sibTransId="{76E8FEC4-0F20-4A19-A08F-AAC56EB40172}"/>
    <dgm:cxn modelId="{30D61056-1A9D-48B1-B80F-6EC8B97E055F}" type="presOf" srcId="{4A1F68B9-C464-4D9A-B58D-359A499F0C4D}" destId="{E0953FC3-1858-48CD-A59B-265E46070787}" srcOrd="0" destOrd="0" presId="urn:microsoft.com/office/officeart/2005/8/layout/arrow6"/>
    <dgm:cxn modelId="{E3822568-A12B-44D3-A6CF-91669EFB2481}" type="presOf" srcId="{45E465CF-B70C-4A34-857D-3E0DE8D837C2}" destId="{EE62082B-D418-4A0C-9E32-8E9F457F0B10}" srcOrd="0" destOrd="0" presId="urn:microsoft.com/office/officeart/2005/8/layout/arrow6"/>
    <dgm:cxn modelId="{FF16D98D-7B33-4B61-9C4A-9351143D1E78}" type="presOf" srcId="{C5C437C4-3805-455B-AC2B-AAAB52B789C3}" destId="{F9E3B993-532D-4610-90CC-2772F6A9DE13}" srcOrd="0" destOrd="0" presId="urn:microsoft.com/office/officeart/2005/8/layout/arrow6"/>
    <dgm:cxn modelId="{A8F64622-A2A1-4D6B-B404-C8AA6F453AE4}" type="presParOf" srcId="{E0953FC3-1858-48CD-A59B-265E46070787}" destId="{BAD5A014-92FF-4657-9413-EA68A5928958}" srcOrd="0" destOrd="0" presId="urn:microsoft.com/office/officeart/2005/8/layout/arrow6"/>
    <dgm:cxn modelId="{BA95A54B-9905-46DE-95A4-07F860DB5FBB}" type="presParOf" srcId="{E0953FC3-1858-48CD-A59B-265E46070787}" destId="{EE62082B-D418-4A0C-9E32-8E9F457F0B10}" srcOrd="1" destOrd="0" presId="urn:microsoft.com/office/officeart/2005/8/layout/arrow6"/>
    <dgm:cxn modelId="{4CC42D86-E77D-48E6-8810-039553DC8926}" type="presParOf" srcId="{E0953FC3-1858-48CD-A59B-265E46070787}" destId="{F9E3B993-532D-4610-90CC-2772F6A9DE13}" srcOrd="2" destOrd="0" presId="urn:microsoft.com/office/officeart/2005/8/layout/arrow6"/>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33A5B1-0C8B-4D7E-A9B1-711D36F7346B}"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pPr rtl="1"/>
          <a:endParaRPr lang="ar-SA"/>
        </a:p>
      </dgm:t>
    </dgm:pt>
    <dgm:pt modelId="{FB4ECF1F-4823-41C5-8376-86C82D359CEE}">
      <dgm:prSet phldrT="[Text]" custT="1"/>
      <dgm:spPr/>
      <dgm:t>
        <a:bodyPr/>
        <a:lstStyle/>
        <a:p>
          <a:pPr rtl="1"/>
          <a:r>
            <a:rPr lang="en-US" sz="2800"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Southern </a:t>
          </a:r>
          <a:endParaRPr lang="ar-SA" sz="1600" dirty="0"/>
        </a:p>
      </dgm:t>
    </dgm:pt>
    <dgm:pt modelId="{2231D1F5-65B8-4818-BFD9-B72FEF5DE97A}" type="parTrans" cxnId="{77F5C474-61BA-48A2-A3D7-000543BEAFBB}">
      <dgm:prSet/>
      <dgm:spPr/>
      <dgm:t>
        <a:bodyPr/>
        <a:lstStyle/>
        <a:p>
          <a:pPr rtl="1"/>
          <a:endParaRPr lang="ar-SA"/>
        </a:p>
      </dgm:t>
    </dgm:pt>
    <dgm:pt modelId="{D9229BB6-E42E-48F7-9B62-1310D357DD1C}" type="sibTrans" cxnId="{77F5C474-61BA-48A2-A3D7-000543BEAFBB}">
      <dgm:prSet/>
      <dgm:spPr/>
      <dgm:t>
        <a:bodyPr/>
        <a:lstStyle/>
        <a:p>
          <a:pPr rtl="1"/>
          <a:endParaRPr lang="ar-SA"/>
        </a:p>
      </dgm:t>
    </dgm:pt>
    <dgm:pt modelId="{18A09F07-A372-4250-9108-B47A3A82EC2F}">
      <dgm:prSet phldrT="[Text]" custT="1"/>
      <dgm:spPr/>
      <dgm:t>
        <a:bodyPr/>
        <a:lstStyle/>
        <a:p>
          <a:pPr rtl="1"/>
          <a:r>
            <a:rPr lang="en-US" sz="2400" b="1" dirty="0" smtClean="0">
              <a:solidFill>
                <a:schemeClr val="tx1"/>
              </a:solidFill>
              <a:latin typeface="Andalus" pitchFamily="2" charset="-78"/>
              <a:cs typeface="Andalus" pitchFamily="2" charset="-78"/>
            </a:rPr>
            <a:t>aristocracy</a:t>
          </a:r>
          <a:endParaRPr lang="ar-SA" sz="2400" b="1" dirty="0">
            <a:solidFill>
              <a:schemeClr val="tx1"/>
            </a:solidFill>
            <a:latin typeface="Andalus" pitchFamily="2" charset="-78"/>
            <a:cs typeface="Andalus" pitchFamily="2" charset="-78"/>
          </a:endParaRPr>
        </a:p>
      </dgm:t>
    </dgm:pt>
    <dgm:pt modelId="{77BCC050-5777-4AA6-B119-F014B1A57D68}" type="parTrans" cxnId="{A8B74254-2B8D-43B3-9129-9D9F62B465AF}">
      <dgm:prSet/>
      <dgm:spPr/>
      <dgm:t>
        <a:bodyPr/>
        <a:lstStyle/>
        <a:p>
          <a:pPr rtl="1"/>
          <a:endParaRPr lang="ar-SA"/>
        </a:p>
      </dgm:t>
    </dgm:pt>
    <dgm:pt modelId="{87A2C5A8-F705-4908-813E-5AB0FB93E9A5}" type="sibTrans" cxnId="{A8B74254-2B8D-43B3-9129-9D9F62B465AF}">
      <dgm:prSet/>
      <dgm:spPr/>
      <dgm:t>
        <a:bodyPr/>
        <a:lstStyle/>
        <a:p>
          <a:pPr rtl="1"/>
          <a:endParaRPr lang="ar-SA"/>
        </a:p>
      </dgm:t>
    </dgm:pt>
    <dgm:pt modelId="{57BBED6D-7D33-40BF-8425-8F15C4C25F34}">
      <dgm:prSet phldrT="[Text]" custT="1"/>
      <dgm:spPr/>
      <dgm:t>
        <a:bodyPr/>
        <a:lstStyle/>
        <a:p>
          <a:pPr rtl="1"/>
          <a:r>
            <a:rPr lang="en-US" sz="2400" b="1" dirty="0" smtClean="0">
              <a:solidFill>
                <a:schemeClr val="tx1"/>
              </a:solidFill>
              <a:latin typeface="Andalus" pitchFamily="2" charset="-78"/>
              <a:cs typeface="Andalus" pitchFamily="2" charset="-78"/>
            </a:rPr>
            <a:t>Develop a literature their own</a:t>
          </a:r>
          <a:endParaRPr lang="ar-SA" sz="2400" b="1" dirty="0">
            <a:solidFill>
              <a:schemeClr val="tx1"/>
            </a:solidFill>
            <a:latin typeface="Andalus" pitchFamily="2" charset="-78"/>
            <a:cs typeface="Andalus" pitchFamily="2" charset="-78"/>
          </a:endParaRPr>
        </a:p>
      </dgm:t>
    </dgm:pt>
    <dgm:pt modelId="{86B8081D-7325-4A75-BC33-B0E550FFA082}" type="parTrans" cxnId="{3D5D8BFB-A9F5-46A4-A754-9B823F30F2D3}">
      <dgm:prSet/>
      <dgm:spPr/>
      <dgm:t>
        <a:bodyPr/>
        <a:lstStyle/>
        <a:p>
          <a:pPr rtl="1"/>
          <a:endParaRPr lang="ar-SA"/>
        </a:p>
      </dgm:t>
    </dgm:pt>
    <dgm:pt modelId="{B0387B6B-BADD-4DA6-8EBA-53CC8EB83F25}" type="sibTrans" cxnId="{3D5D8BFB-A9F5-46A4-A754-9B823F30F2D3}">
      <dgm:prSet/>
      <dgm:spPr/>
      <dgm:t>
        <a:bodyPr/>
        <a:lstStyle/>
        <a:p>
          <a:pPr rtl="1"/>
          <a:endParaRPr lang="ar-SA"/>
        </a:p>
      </dgm:t>
    </dgm:pt>
    <dgm:pt modelId="{48ECF6F1-9B95-415F-AD05-61E03E464533}">
      <dgm:prSet phldrT="[Text]" custT="1"/>
      <dgm:spPr/>
      <dgm:t>
        <a:bodyPr/>
        <a:lstStyle/>
        <a:p>
          <a:pPr rtl="0"/>
          <a:r>
            <a:rPr lang="en-US" sz="2400"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The New </a:t>
          </a:r>
          <a:r>
            <a:rPr lang="ar-SA" sz="2400"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 </a:t>
          </a:r>
          <a:r>
            <a:rPr lang="en-US" sz="2400"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England</a:t>
          </a:r>
          <a:endParaRPr lang="ar-SA" sz="2400" dirty="0"/>
        </a:p>
      </dgm:t>
    </dgm:pt>
    <dgm:pt modelId="{725E551E-438D-4658-B73C-0585D4A3A69C}" type="parTrans" cxnId="{E5D97859-AB70-47E5-A141-B85AFF1AA177}">
      <dgm:prSet/>
      <dgm:spPr/>
      <dgm:t>
        <a:bodyPr/>
        <a:lstStyle/>
        <a:p>
          <a:pPr rtl="1"/>
          <a:endParaRPr lang="ar-SA"/>
        </a:p>
      </dgm:t>
    </dgm:pt>
    <dgm:pt modelId="{A7FADE4E-33CD-4B71-B149-6F5004C3BB58}" type="sibTrans" cxnId="{E5D97859-AB70-47E5-A141-B85AFF1AA177}">
      <dgm:prSet/>
      <dgm:spPr/>
      <dgm:t>
        <a:bodyPr/>
        <a:lstStyle/>
        <a:p>
          <a:pPr rtl="1"/>
          <a:endParaRPr lang="ar-SA"/>
        </a:p>
      </dgm:t>
    </dgm:pt>
    <dgm:pt modelId="{35737457-28DF-4DCD-800C-E121D659D268}">
      <dgm:prSet phldrT="[Text]" custT="1"/>
      <dgm:spPr/>
      <dgm:t>
        <a:bodyPr/>
        <a:lstStyle/>
        <a:p>
          <a:pPr rtl="1"/>
          <a:r>
            <a:rPr lang="en-US" sz="2200" b="1" dirty="0" smtClean="0">
              <a:solidFill>
                <a:schemeClr val="tx1"/>
              </a:solidFill>
              <a:latin typeface="Andalus" pitchFamily="2" charset="-78"/>
              <a:cs typeface="Andalus" pitchFamily="2" charset="-78"/>
            </a:rPr>
            <a:t>A strong sense of unity and “shared purpose”</a:t>
          </a:r>
          <a:endParaRPr lang="ar-SA" sz="2200" b="1" dirty="0">
            <a:solidFill>
              <a:schemeClr val="tx1"/>
            </a:solidFill>
            <a:latin typeface="Andalus" pitchFamily="2" charset="-78"/>
            <a:cs typeface="Andalus" pitchFamily="2" charset="-78"/>
          </a:endParaRPr>
        </a:p>
      </dgm:t>
    </dgm:pt>
    <dgm:pt modelId="{E3610791-6E18-46BC-86E9-17E582CEA17F}" type="parTrans" cxnId="{FE622A7D-3E1E-486E-A8B9-BBA2152C34F5}">
      <dgm:prSet/>
      <dgm:spPr/>
      <dgm:t>
        <a:bodyPr/>
        <a:lstStyle/>
        <a:p>
          <a:pPr rtl="1"/>
          <a:endParaRPr lang="ar-SA"/>
        </a:p>
      </dgm:t>
    </dgm:pt>
    <dgm:pt modelId="{AA9613C0-820F-4412-998D-E50F60ECF70B}" type="sibTrans" cxnId="{FE622A7D-3E1E-486E-A8B9-BBA2152C34F5}">
      <dgm:prSet/>
      <dgm:spPr/>
      <dgm:t>
        <a:bodyPr/>
        <a:lstStyle/>
        <a:p>
          <a:pPr rtl="1"/>
          <a:endParaRPr lang="ar-SA"/>
        </a:p>
      </dgm:t>
    </dgm:pt>
    <dgm:pt modelId="{43BB39D0-7EA9-4265-8925-B53CD72BEA4A}">
      <dgm:prSet phldrT="[Text]" custT="1"/>
      <dgm:spPr/>
      <dgm:t>
        <a:bodyPr/>
        <a:lstStyle/>
        <a:p>
          <a:pPr rtl="1"/>
          <a:r>
            <a:rPr lang="en-US" sz="2200" b="1" dirty="0" smtClean="0">
              <a:solidFill>
                <a:schemeClr val="tx1"/>
              </a:solidFill>
              <a:latin typeface="Andalus" pitchFamily="2" charset="-78"/>
              <a:cs typeface="Andalus" pitchFamily="2" charset="-78"/>
            </a:rPr>
            <a:t>Puritans were fighting against the English</a:t>
          </a:r>
          <a:endParaRPr lang="ar-SA" sz="2200" b="1" dirty="0">
            <a:solidFill>
              <a:schemeClr val="tx1"/>
            </a:solidFill>
            <a:latin typeface="Andalus" pitchFamily="2" charset="-78"/>
            <a:cs typeface="Andalus" pitchFamily="2" charset="-78"/>
          </a:endParaRPr>
        </a:p>
      </dgm:t>
    </dgm:pt>
    <dgm:pt modelId="{84520C4A-D45D-4A84-BEE2-E045B145E8CA}" type="parTrans" cxnId="{1FFC6DBF-8103-4122-9AE8-67091EFB4635}">
      <dgm:prSet/>
      <dgm:spPr/>
      <dgm:t>
        <a:bodyPr/>
        <a:lstStyle/>
        <a:p>
          <a:pPr rtl="1"/>
          <a:endParaRPr lang="ar-SA"/>
        </a:p>
      </dgm:t>
    </dgm:pt>
    <dgm:pt modelId="{2FBE41B3-CD28-4074-BBBF-C43B991DD760}" type="sibTrans" cxnId="{1FFC6DBF-8103-4122-9AE8-67091EFB4635}">
      <dgm:prSet/>
      <dgm:spPr/>
      <dgm:t>
        <a:bodyPr/>
        <a:lstStyle/>
        <a:p>
          <a:pPr rtl="1"/>
          <a:endParaRPr lang="ar-SA"/>
        </a:p>
      </dgm:t>
    </dgm:pt>
    <dgm:pt modelId="{677435D8-1B89-4A7B-ADDA-F407CB210C5E}">
      <dgm:prSet phldrT="[Text]" custT="1"/>
      <dgm:spPr/>
      <dgm:t>
        <a:bodyPr/>
        <a:lstStyle/>
        <a:p>
          <a:pPr rtl="1"/>
          <a:r>
            <a:rPr lang="en-US" sz="2200" b="1" dirty="0" smtClean="0">
              <a:solidFill>
                <a:schemeClr val="tx1"/>
              </a:solidFill>
              <a:latin typeface="Andalus" pitchFamily="2" charset="-78"/>
              <a:cs typeface="Andalus" pitchFamily="2" charset="-78"/>
            </a:rPr>
            <a:t>Formed  a society based on strict Christian beliefs</a:t>
          </a:r>
          <a:endParaRPr lang="ar-SA" sz="2200" b="1" dirty="0">
            <a:solidFill>
              <a:schemeClr val="tx1"/>
            </a:solidFill>
            <a:latin typeface="Andalus" pitchFamily="2" charset="-78"/>
            <a:cs typeface="Andalus" pitchFamily="2" charset="-78"/>
          </a:endParaRPr>
        </a:p>
      </dgm:t>
    </dgm:pt>
    <dgm:pt modelId="{497DF9EC-A549-4C01-84EB-36B6A49E1276}" type="parTrans" cxnId="{31C9C8A0-A840-4145-B168-7C0069D1E060}">
      <dgm:prSet/>
      <dgm:spPr/>
      <dgm:t>
        <a:bodyPr/>
        <a:lstStyle/>
        <a:p>
          <a:pPr rtl="1"/>
          <a:endParaRPr lang="ar-SA"/>
        </a:p>
      </dgm:t>
    </dgm:pt>
    <dgm:pt modelId="{A483215B-3558-46C0-B612-BF19DA7857AA}" type="sibTrans" cxnId="{31C9C8A0-A840-4145-B168-7C0069D1E060}">
      <dgm:prSet/>
      <dgm:spPr/>
      <dgm:t>
        <a:bodyPr/>
        <a:lstStyle/>
        <a:p>
          <a:pPr rtl="1"/>
          <a:endParaRPr lang="ar-SA"/>
        </a:p>
      </dgm:t>
    </dgm:pt>
    <dgm:pt modelId="{A9079CB4-C653-45C9-9550-263BD8290448}">
      <dgm:prSet phldrT="[Text]" custScaleX="124712"/>
      <dgm:spPr/>
      <dgm:t>
        <a:bodyPr/>
        <a:lstStyle/>
        <a:p>
          <a:pPr rtl="1"/>
          <a:endParaRPr lang="ar-SA"/>
        </a:p>
      </dgm:t>
    </dgm:pt>
    <dgm:pt modelId="{AFDEEF2F-7C62-4203-A913-30A419B6CF21}" type="parTrans" cxnId="{EFE913A1-0E04-4D81-96E6-C8CBE3D4CE28}">
      <dgm:prSet/>
      <dgm:spPr/>
      <dgm:t>
        <a:bodyPr/>
        <a:lstStyle/>
        <a:p>
          <a:pPr rtl="1"/>
          <a:endParaRPr lang="ar-SA"/>
        </a:p>
      </dgm:t>
    </dgm:pt>
    <dgm:pt modelId="{A6A5CDDD-E545-4733-ACB7-BA9CA1E9AD30}" type="sibTrans" cxnId="{EFE913A1-0E04-4D81-96E6-C8CBE3D4CE28}">
      <dgm:prSet/>
      <dgm:spPr/>
      <dgm:t>
        <a:bodyPr/>
        <a:lstStyle/>
        <a:p>
          <a:pPr rtl="1"/>
          <a:endParaRPr lang="ar-SA"/>
        </a:p>
      </dgm:t>
    </dgm:pt>
    <dgm:pt modelId="{18D48FC5-FF4E-423B-B65A-7EA31DF231BE}">
      <dgm:prSet phldrT="[Text]" custScaleX="131845" custLinFactNeighborX="1981" custLinFactNeighborY="-48435"/>
      <dgm:spPr/>
      <dgm:t>
        <a:bodyPr/>
        <a:lstStyle/>
        <a:p>
          <a:pPr rtl="1"/>
          <a:endParaRPr lang="ar-SA"/>
        </a:p>
      </dgm:t>
    </dgm:pt>
    <dgm:pt modelId="{079F45F0-3FE4-4BD5-977C-216C2E99C654}" type="parTrans" cxnId="{1EE4C4E0-09AE-4AC0-BC16-8F9D482FBB34}">
      <dgm:prSet/>
      <dgm:spPr/>
      <dgm:t>
        <a:bodyPr/>
        <a:lstStyle/>
        <a:p>
          <a:pPr rtl="1"/>
          <a:endParaRPr lang="ar-SA"/>
        </a:p>
      </dgm:t>
    </dgm:pt>
    <dgm:pt modelId="{6FEDD19D-86A5-419D-89C7-B0EC6D4E0330}" type="sibTrans" cxnId="{1EE4C4E0-09AE-4AC0-BC16-8F9D482FBB34}">
      <dgm:prSet/>
      <dgm:spPr/>
      <dgm:t>
        <a:bodyPr/>
        <a:lstStyle/>
        <a:p>
          <a:pPr rtl="1"/>
          <a:endParaRPr lang="ar-SA"/>
        </a:p>
      </dgm:t>
    </dgm:pt>
    <dgm:pt modelId="{DD2F3062-5A0B-4FE1-9E45-2B76D359F4FA}">
      <dgm:prSet phldrT="[Text]" custT="1"/>
      <dgm:spPr/>
      <dgm:t>
        <a:bodyPr/>
        <a:lstStyle/>
        <a:p>
          <a:pPr rtl="1"/>
          <a:r>
            <a:rPr lang="en-US" sz="2400" b="1" dirty="0" smtClean="0">
              <a:solidFill>
                <a:schemeClr val="tx1"/>
              </a:solidFill>
              <a:latin typeface="Andalus" pitchFamily="2" charset="-78"/>
              <a:cs typeface="Andalus" pitchFamily="2" charset="-78"/>
            </a:rPr>
            <a:t>Rich and powerful</a:t>
          </a:r>
          <a:endParaRPr lang="ar-SA" sz="2400" b="1" dirty="0">
            <a:solidFill>
              <a:schemeClr val="tx1"/>
            </a:solidFill>
            <a:latin typeface="Andalus" pitchFamily="2" charset="-78"/>
            <a:cs typeface="Andalus" pitchFamily="2" charset="-78"/>
          </a:endParaRPr>
        </a:p>
      </dgm:t>
    </dgm:pt>
    <dgm:pt modelId="{088A1D54-95F5-4718-A0C5-99481FF842C5}" type="parTrans" cxnId="{DEED25BB-C6C9-4E66-BD88-16F9CC5CA625}">
      <dgm:prSet/>
      <dgm:spPr/>
      <dgm:t>
        <a:bodyPr/>
        <a:lstStyle/>
        <a:p>
          <a:pPr rtl="1"/>
          <a:endParaRPr lang="ar-SA"/>
        </a:p>
      </dgm:t>
    </dgm:pt>
    <dgm:pt modelId="{BBBD7615-A098-42FF-B569-D21EB9ADA386}" type="sibTrans" cxnId="{DEED25BB-C6C9-4E66-BD88-16F9CC5CA625}">
      <dgm:prSet/>
      <dgm:spPr/>
      <dgm:t>
        <a:bodyPr/>
        <a:lstStyle/>
        <a:p>
          <a:pPr rtl="1"/>
          <a:endParaRPr lang="ar-SA"/>
        </a:p>
      </dgm:t>
    </dgm:pt>
    <dgm:pt modelId="{4B6EC184-BE9E-4491-9864-8625966D2AA7}" type="pres">
      <dgm:prSet presAssocID="{8B33A5B1-0C8B-4D7E-A9B1-711D36F7346B}" presName="outerComposite" presStyleCnt="0">
        <dgm:presLayoutVars>
          <dgm:chMax val="2"/>
          <dgm:animLvl val="lvl"/>
          <dgm:resizeHandles val="exact"/>
        </dgm:presLayoutVars>
      </dgm:prSet>
      <dgm:spPr/>
      <dgm:t>
        <a:bodyPr/>
        <a:lstStyle/>
        <a:p>
          <a:pPr rtl="1"/>
          <a:endParaRPr lang="ar-SA"/>
        </a:p>
      </dgm:t>
    </dgm:pt>
    <dgm:pt modelId="{94FB32D3-6FAF-47D7-9954-BF519795054D}" type="pres">
      <dgm:prSet presAssocID="{8B33A5B1-0C8B-4D7E-A9B1-711D36F7346B}" presName="dummyMaxCanvas" presStyleCnt="0"/>
      <dgm:spPr/>
    </dgm:pt>
    <dgm:pt modelId="{8930213E-288C-4C25-9FC6-36F45B5A21AD}" type="pres">
      <dgm:prSet presAssocID="{8B33A5B1-0C8B-4D7E-A9B1-711D36F7346B}" presName="parentComposite" presStyleCnt="0"/>
      <dgm:spPr/>
    </dgm:pt>
    <dgm:pt modelId="{A93BB6E4-2081-4C93-A240-38896ECAD86D}" type="pres">
      <dgm:prSet presAssocID="{8B33A5B1-0C8B-4D7E-A9B1-711D36F7346B}" presName="parent1" presStyleLbl="alignAccFollowNode1" presStyleIdx="0" presStyleCnt="4" custScaleX="133102" custScaleY="67680" custLinFactNeighborX="-1726" custLinFactNeighborY="39097">
        <dgm:presLayoutVars>
          <dgm:chMax val="4"/>
        </dgm:presLayoutVars>
      </dgm:prSet>
      <dgm:spPr/>
      <dgm:t>
        <a:bodyPr/>
        <a:lstStyle/>
        <a:p>
          <a:pPr rtl="1"/>
          <a:endParaRPr lang="ar-SA"/>
        </a:p>
      </dgm:t>
    </dgm:pt>
    <dgm:pt modelId="{93B1F48B-7EF6-480E-A9F6-7831A27D8A6F}" type="pres">
      <dgm:prSet presAssocID="{8B33A5B1-0C8B-4D7E-A9B1-711D36F7346B}" presName="parent2" presStyleLbl="alignAccFollowNode1" presStyleIdx="1" presStyleCnt="4" custScaleX="142811" custScaleY="80713" custLinFactNeighborX="5231" custLinFactNeighborY="-3996">
        <dgm:presLayoutVars>
          <dgm:chMax val="4"/>
        </dgm:presLayoutVars>
      </dgm:prSet>
      <dgm:spPr/>
      <dgm:t>
        <a:bodyPr/>
        <a:lstStyle/>
        <a:p>
          <a:pPr rtl="1"/>
          <a:endParaRPr lang="ar-SA"/>
        </a:p>
      </dgm:t>
    </dgm:pt>
    <dgm:pt modelId="{B163ED35-D7CD-4E74-A4B2-B1F3E3BA6425}" type="pres">
      <dgm:prSet presAssocID="{8B33A5B1-0C8B-4D7E-A9B1-711D36F7346B}" presName="childrenComposite" presStyleCnt="0"/>
      <dgm:spPr/>
    </dgm:pt>
    <dgm:pt modelId="{907F42D2-DC45-435C-8AFF-A54FAECCEA48}" type="pres">
      <dgm:prSet presAssocID="{8B33A5B1-0C8B-4D7E-A9B1-711D36F7346B}" presName="dummyMaxCanvas_ChildArea" presStyleCnt="0"/>
      <dgm:spPr/>
    </dgm:pt>
    <dgm:pt modelId="{6E1B6CE9-5E39-4612-AAA2-4BCAD036BE0A}" type="pres">
      <dgm:prSet presAssocID="{8B33A5B1-0C8B-4D7E-A9B1-711D36F7346B}" presName="fulcrum" presStyleLbl="alignAccFollowNode1" presStyleIdx="2" presStyleCnt="4" custScaleX="74139" custScaleY="67565" custLinFactNeighborY="17376"/>
      <dgm:spPr>
        <a:solidFill>
          <a:schemeClr val="accent1">
            <a:lumMod val="60000"/>
            <a:lumOff val="40000"/>
            <a:alpha val="90000"/>
          </a:schemeClr>
        </a:solidFill>
      </dgm:spPr>
    </dgm:pt>
    <dgm:pt modelId="{AFDE66E6-8273-41D4-8673-2EA4DFE159AE}" type="pres">
      <dgm:prSet presAssocID="{8B33A5B1-0C8B-4D7E-A9B1-711D36F7346B}" presName="balance_33" presStyleLbl="alignAccFollowNode1" presStyleIdx="3" presStyleCnt="4" custLinFactNeighborY="81383">
        <dgm:presLayoutVars>
          <dgm:bulletEnabled val="1"/>
        </dgm:presLayoutVars>
      </dgm:prSet>
      <dgm:spPr>
        <a:solidFill>
          <a:schemeClr val="accent1">
            <a:lumMod val="60000"/>
            <a:lumOff val="40000"/>
            <a:alpha val="90000"/>
          </a:schemeClr>
        </a:solidFill>
      </dgm:spPr>
    </dgm:pt>
    <dgm:pt modelId="{70882BBA-5E81-4AB7-A1FB-36AE3E749B8C}" type="pres">
      <dgm:prSet presAssocID="{8B33A5B1-0C8B-4D7E-A9B1-711D36F7346B}" presName="right_33_1" presStyleLbl="node1" presStyleIdx="0" presStyleCnt="6" custScaleX="144742" custScaleY="131257" custLinFactNeighborY="15514">
        <dgm:presLayoutVars>
          <dgm:bulletEnabled val="1"/>
        </dgm:presLayoutVars>
      </dgm:prSet>
      <dgm:spPr/>
      <dgm:t>
        <a:bodyPr/>
        <a:lstStyle/>
        <a:p>
          <a:pPr rtl="1"/>
          <a:endParaRPr lang="ar-SA"/>
        </a:p>
      </dgm:t>
    </dgm:pt>
    <dgm:pt modelId="{1FE8A356-6C23-439B-813F-7C961455512C}" type="pres">
      <dgm:prSet presAssocID="{8B33A5B1-0C8B-4D7E-A9B1-711D36F7346B}" presName="right_33_2" presStyleLbl="node1" presStyleIdx="1" presStyleCnt="6" custScaleX="139947" custScaleY="112826" custLinFactNeighborX="14432" custLinFactNeighborY="-3533">
        <dgm:presLayoutVars>
          <dgm:bulletEnabled val="1"/>
        </dgm:presLayoutVars>
      </dgm:prSet>
      <dgm:spPr/>
      <dgm:t>
        <a:bodyPr/>
        <a:lstStyle/>
        <a:p>
          <a:pPr rtl="1"/>
          <a:endParaRPr lang="ar-SA"/>
        </a:p>
      </dgm:t>
    </dgm:pt>
    <dgm:pt modelId="{54979603-8872-48AB-A3F5-12B9EDF47072}" type="pres">
      <dgm:prSet presAssocID="{8B33A5B1-0C8B-4D7E-A9B1-711D36F7346B}" presName="right_33_3" presStyleLbl="node1" presStyleIdx="2" presStyleCnt="6" custScaleX="146923" custScaleY="136744" custLinFactNeighborY="-24061">
        <dgm:presLayoutVars>
          <dgm:bulletEnabled val="1"/>
        </dgm:presLayoutVars>
      </dgm:prSet>
      <dgm:spPr/>
      <dgm:t>
        <a:bodyPr/>
        <a:lstStyle/>
        <a:p>
          <a:pPr rtl="1"/>
          <a:endParaRPr lang="ar-SA"/>
        </a:p>
      </dgm:t>
    </dgm:pt>
    <dgm:pt modelId="{3820F8EE-2F77-4A41-8B6E-C0F11FC7A05F}" type="pres">
      <dgm:prSet presAssocID="{8B33A5B1-0C8B-4D7E-A9B1-711D36F7346B}" presName="left_33_1" presStyleLbl="node1" presStyleIdx="3" presStyleCnt="6" custScaleX="129721" custScaleY="115742" custLinFactNeighborY="23272">
        <dgm:presLayoutVars>
          <dgm:bulletEnabled val="1"/>
        </dgm:presLayoutVars>
      </dgm:prSet>
      <dgm:spPr/>
      <dgm:t>
        <a:bodyPr/>
        <a:lstStyle/>
        <a:p>
          <a:pPr rtl="1"/>
          <a:endParaRPr lang="ar-SA"/>
        </a:p>
      </dgm:t>
    </dgm:pt>
    <dgm:pt modelId="{25822A2A-28C0-4D65-8769-4CDD9A4E09F3}" type="pres">
      <dgm:prSet presAssocID="{8B33A5B1-0C8B-4D7E-A9B1-711D36F7346B}" presName="left_33_2" presStyleLbl="node1" presStyleIdx="4" presStyleCnt="6" custScaleX="143061" custScaleY="112826" custLinFactNeighborX="-3704" custLinFactNeighborY="15514">
        <dgm:presLayoutVars>
          <dgm:bulletEnabled val="1"/>
        </dgm:presLayoutVars>
      </dgm:prSet>
      <dgm:spPr/>
      <dgm:t>
        <a:bodyPr/>
        <a:lstStyle/>
        <a:p>
          <a:pPr rtl="1"/>
          <a:endParaRPr lang="ar-SA"/>
        </a:p>
      </dgm:t>
    </dgm:pt>
    <dgm:pt modelId="{4578D6FF-70DB-4E59-BE4E-29AD85072E2E}" type="pres">
      <dgm:prSet presAssocID="{8B33A5B1-0C8B-4D7E-A9B1-711D36F7346B}" presName="left_33_3" presStyleLbl="node1" presStyleIdx="5" presStyleCnt="6" custScaleX="131845" custScaleY="115068" custLinFactNeighborX="3645" custLinFactNeighborY="5178">
        <dgm:presLayoutVars>
          <dgm:bulletEnabled val="1"/>
        </dgm:presLayoutVars>
      </dgm:prSet>
      <dgm:spPr/>
      <dgm:t>
        <a:bodyPr/>
        <a:lstStyle/>
        <a:p>
          <a:pPr rtl="1"/>
          <a:endParaRPr lang="ar-SA"/>
        </a:p>
      </dgm:t>
    </dgm:pt>
  </dgm:ptLst>
  <dgm:cxnLst>
    <dgm:cxn modelId="{30166E21-6D4B-4522-8148-EE7EB6868EDE}" type="presOf" srcId="{35737457-28DF-4DCD-800C-E121D659D268}" destId="{70882BBA-5E81-4AB7-A1FB-36AE3E749B8C}" srcOrd="0" destOrd="0" presId="urn:microsoft.com/office/officeart/2005/8/layout/balance1"/>
    <dgm:cxn modelId="{A8B74254-2B8D-43B3-9129-9D9F62B465AF}" srcId="{FB4ECF1F-4823-41C5-8376-86C82D359CEE}" destId="{18A09F07-A372-4250-9108-B47A3A82EC2F}" srcOrd="0" destOrd="0" parTransId="{77BCC050-5777-4AA6-B119-F014B1A57D68}" sibTransId="{87A2C5A8-F705-4908-813E-5AB0FB93E9A5}"/>
    <dgm:cxn modelId="{31C9C8A0-A840-4145-B168-7C0069D1E060}" srcId="{48ECF6F1-9B95-415F-AD05-61E03E464533}" destId="{677435D8-1B89-4A7B-ADDA-F407CB210C5E}" srcOrd="2" destOrd="0" parTransId="{497DF9EC-A549-4C01-84EB-36B6A49E1276}" sibTransId="{A483215B-3558-46C0-B612-BF19DA7857AA}"/>
    <dgm:cxn modelId="{E5D97859-AB70-47E5-A141-B85AFF1AA177}" srcId="{8B33A5B1-0C8B-4D7E-A9B1-711D36F7346B}" destId="{48ECF6F1-9B95-415F-AD05-61E03E464533}" srcOrd="1" destOrd="0" parTransId="{725E551E-438D-4658-B73C-0585D4A3A69C}" sibTransId="{A7FADE4E-33CD-4B71-B149-6F5004C3BB58}"/>
    <dgm:cxn modelId="{1EE4C4E0-09AE-4AC0-BC16-8F9D482FBB34}" srcId="{8B33A5B1-0C8B-4D7E-A9B1-711D36F7346B}" destId="{18D48FC5-FF4E-423B-B65A-7EA31DF231BE}" srcOrd="3" destOrd="0" parTransId="{079F45F0-3FE4-4BD5-977C-216C2E99C654}" sibTransId="{6FEDD19D-86A5-419D-89C7-B0EC6D4E0330}"/>
    <dgm:cxn modelId="{7A678618-0A48-4DF1-A8DF-1460BCBC16F9}" type="presOf" srcId="{DD2F3062-5A0B-4FE1-9E45-2B76D359F4FA}" destId="{4578D6FF-70DB-4E59-BE4E-29AD85072E2E}" srcOrd="0" destOrd="0" presId="urn:microsoft.com/office/officeart/2005/8/layout/balance1"/>
    <dgm:cxn modelId="{EFE913A1-0E04-4D81-96E6-C8CBE3D4CE28}" srcId="{8B33A5B1-0C8B-4D7E-A9B1-711D36F7346B}" destId="{A9079CB4-C653-45C9-9550-263BD8290448}" srcOrd="2" destOrd="0" parTransId="{AFDEEF2F-7C62-4203-A913-30A419B6CF21}" sibTransId="{A6A5CDDD-E545-4733-ACB7-BA9CA1E9AD30}"/>
    <dgm:cxn modelId="{DD1226EB-80FB-40EB-99ED-021E7B83A222}" type="presOf" srcId="{FB4ECF1F-4823-41C5-8376-86C82D359CEE}" destId="{A93BB6E4-2081-4C93-A240-38896ECAD86D}" srcOrd="0" destOrd="0" presId="urn:microsoft.com/office/officeart/2005/8/layout/balance1"/>
    <dgm:cxn modelId="{722F7D43-249D-4837-A06F-DCA273564EB6}" type="presOf" srcId="{677435D8-1B89-4A7B-ADDA-F407CB210C5E}" destId="{54979603-8872-48AB-A3F5-12B9EDF47072}" srcOrd="0" destOrd="0" presId="urn:microsoft.com/office/officeart/2005/8/layout/balance1"/>
    <dgm:cxn modelId="{DEED25BB-C6C9-4E66-BD88-16F9CC5CA625}" srcId="{FB4ECF1F-4823-41C5-8376-86C82D359CEE}" destId="{DD2F3062-5A0B-4FE1-9E45-2B76D359F4FA}" srcOrd="2" destOrd="0" parTransId="{088A1D54-95F5-4718-A0C5-99481FF842C5}" sibTransId="{BBBD7615-A098-42FF-B569-D21EB9ADA386}"/>
    <dgm:cxn modelId="{FE622A7D-3E1E-486E-A8B9-BBA2152C34F5}" srcId="{48ECF6F1-9B95-415F-AD05-61E03E464533}" destId="{35737457-28DF-4DCD-800C-E121D659D268}" srcOrd="0" destOrd="0" parTransId="{E3610791-6E18-46BC-86E9-17E582CEA17F}" sibTransId="{AA9613C0-820F-4412-998D-E50F60ECF70B}"/>
    <dgm:cxn modelId="{75B16DB8-143E-4FAE-B71B-C4BC181E621C}" type="presOf" srcId="{43BB39D0-7EA9-4265-8925-B53CD72BEA4A}" destId="{1FE8A356-6C23-439B-813F-7C961455512C}" srcOrd="0" destOrd="0" presId="urn:microsoft.com/office/officeart/2005/8/layout/balance1"/>
    <dgm:cxn modelId="{FC505D36-6FE0-44E7-BBEE-433DF9B5862C}" type="presOf" srcId="{18A09F07-A372-4250-9108-B47A3A82EC2F}" destId="{3820F8EE-2F77-4A41-8B6E-C0F11FC7A05F}" srcOrd="0" destOrd="0" presId="urn:microsoft.com/office/officeart/2005/8/layout/balance1"/>
    <dgm:cxn modelId="{204E786B-5B10-4CB3-8353-C5B2B9690262}" type="presOf" srcId="{57BBED6D-7D33-40BF-8425-8F15C4C25F34}" destId="{25822A2A-28C0-4D65-8769-4CDD9A4E09F3}" srcOrd="0" destOrd="0" presId="urn:microsoft.com/office/officeart/2005/8/layout/balance1"/>
    <dgm:cxn modelId="{77F5C474-61BA-48A2-A3D7-000543BEAFBB}" srcId="{8B33A5B1-0C8B-4D7E-A9B1-711D36F7346B}" destId="{FB4ECF1F-4823-41C5-8376-86C82D359CEE}" srcOrd="0" destOrd="0" parTransId="{2231D1F5-65B8-4818-BFD9-B72FEF5DE97A}" sibTransId="{D9229BB6-E42E-48F7-9B62-1310D357DD1C}"/>
    <dgm:cxn modelId="{3D5D8BFB-A9F5-46A4-A754-9B823F30F2D3}" srcId="{FB4ECF1F-4823-41C5-8376-86C82D359CEE}" destId="{57BBED6D-7D33-40BF-8425-8F15C4C25F34}" srcOrd="1" destOrd="0" parTransId="{86B8081D-7325-4A75-BC33-B0E550FFA082}" sibTransId="{B0387B6B-BADD-4DA6-8EBA-53CC8EB83F25}"/>
    <dgm:cxn modelId="{D4B1E93C-25BE-4E94-AD8A-B25466286801}" type="presOf" srcId="{8B33A5B1-0C8B-4D7E-A9B1-711D36F7346B}" destId="{4B6EC184-BE9E-4491-9864-8625966D2AA7}" srcOrd="0" destOrd="0" presId="urn:microsoft.com/office/officeart/2005/8/layout/balance1"/>
    <dgm:cxn modelId="{A5CE27E4-EEC7-4071-B96B-65D2C6AF466A}" type="presOf" srcId="{48ECF6F1-9B95-415F-AD05-61E03E464533}" destId="{93B1F48B-7EF6-480E-A9F6-7831A27D8A6F}" srcOrd="0" destOrd="0" presId="urn:microsoft.com/office/officeart/2005/8/layout/balance1"/>
    <dgm:cxn modelId="{1FFC6DBF-8103-4122-9AE8-67091EFB4635}" srcId="{48ECF6F1-9B95-415F-AD05-61E03E464533}" destId="{43BB39D0-7EA9-4265-8925-B53CD72BEA4A}" srcOrd="1" destOrd="0" parTransId="{84520C4A-D45D-4A84-BEE2-E045B145E8CA}" sibTransId="{2FBE41B3-CD28-4074-BBBF-C43B991DD760}"/>
    <dgm:cxn modelId="{2CE29ABA-7877-4447-B173-F85F572ED351}" type="presParOf" srcId="{4B6EC184-BE9E-4491-9864-8625966D2AA7}" destId="{94FB32D3-6FAF-47D7-9954-BF519795054D}" srcOrd="0" destOrd="0" presId="urn:microsoft.com/office/officeart/2005/8/layout/balance1"/>
    <dgm:cxn modelId="{14489599-B558-4177-A775-AC68942B085B}" type="presParOf" srcId="{4B6EC184-BE9E-4491-9864-8625966D2AA7}" destId="{8930213E-288C-4C25-9FC6-36F45B5A21AD}" srcOrd="1" destOrd="0" presId="urn:microsoft.com/office/officeart/2005/8/layout/balance1"/>
    <dgm:cxn modelId="{F5E7A5F4-E141-4A77-92F4-1884A263793F}" type="presParOf" srcId="{8930213E-288C-4C25-9FC6-36F45B5A21AD}" destId="{A93BB6E4-2081-4C93-A240-38896ECAD86D}" srcOrd="0" destOrd="0" presId="urn:microsoft.com/office/officeart/2005/8/layout/balance1"/>
    <dgm:cxn modelId="{39740522-9EE1-45B7-BFA2-CF73E9CDD167}" type="presParOf" srcId="{8930213E-288C-4C25-9FC6-36F45B5A21AD}" destId="{93B1F48B-7EF6-480E-A9F6-7831A27D8A6F}" srcOrd="1" destOrd="0" presId="urn:microsoft.com/office/officeart/2005/8/layout/balance1"/>
    <dgm:cxn modelId="{ABFF7B2B-5575-4E35-BDD3-3B975025F6F0}" type="presParOf" srcId="{4B6EC184-BE9E-4491-9864-8625966D2AA7}" destId="{B163ED35-D7CD-4E74-A4B2-B1F3E3BA6425}" srcOrd="2" destOrd="0" presId="urn:microsoft.com/office/officeart/2005/8/layout/balance1"/>
    <dgm:cxn modelId="{5BC23059-2F4A-4A0F-B8B5-405931A81DB4}" type="presParOf" srcId="{B163ED35-D7CD-4E74-A4B2-B1F3E3BA6425}" destId="{907F42D2-DC45-435C-8AFF-A54FAECCEA48}" srcOrd="0" destOrd="0" presId="urn:microsoft.com/office/officeart/2005/8/layout/balance1"/>
    <dgm:cxn modelId="{1294EB0D-3F4C-40E4-A081-FBC11F19023B}" type="presParOf" srcId="{B163ED35-D7CD-4E74-A4B2-B1F3E3BA6425}" destId="{6E1B6CE9-5E39-4612-AAA2-4BCAD036BE0A}" srcOrd="1" destOrd="0" presId="urn:microsoft.com/office/officeart/2005/8/layout/balance1"/>
    <dgm:cxn modelId="{23F572C0-542D-49C7-B34F-D1A1A247A63A}" type="presParOf" srcId="{B163ED35-D7CD-4E74-A4B2-B1F3E3BA6425}" destId="{AFDE66E6-8273-41D4-8673-2EA4DFE159AE}" srcOrd="2" destOrd="0" presId="urn:microsoft.com/office/officeart/2005/8/layout/balance1"/>
    <dgm:cxn modelId="{2A0DD548-25C8-4353-8D63-07F13C616F45}" type="presParOf" srcId="{B163ED35-D7CD-4E74-A4B2-B1F3E3BA6425}" destId="{70882BBA-5E81-4AB7-A1FB-36AE3E749B8C}" srcOrd="3" destOrd="0" presId="urn:microsoft.com/office/officeart/2005/8/layout/balance1"/>
    <dgm:cxn modelId="{5ADB786A-4135-490C-8D76-B946DED68F15}" type="presParOf" srcId="{B163ED35-D7CD-4E74-A4B2-B1F3E3BA6425}" destId="{1FE8A356-6C23-439B-813F-7C961455512C}" srcOrd="4" destOrd="0" presId="urn:microsoft.com/office/officeart/2005/8/layout/balance1"/>
    <dgm:cxn modelId="{42087B26-4949-480A-A0E7-2D2AF4AEDFCB}" type="presParOf" srcId="{B163ED35-D7CD-4E74-A4B2-B1F3E3BA6425}" destId="{54979603-8872-48AB-A3F5-12B9EDF47072}" srcOrd="5" destOrd="0" presId="urn:microsoft.com/office/officeart/2005/8/layout/balance1"/>
    <dgm:cxn modelId="{855A807C-3842-42AA-B0F7-5C46FC54C52E}" type="presParOf" srcId="{B163ED35-D7CD-4E74-A4B2-B1F3E3BA6425}" destId="{3820F8EE-2F77-4A41-8B6E-C0F11FC7A05F}" srcOrd="6" destOrd="0" presId="urn:microsoft.com/office/officeart/2005/8/layout/balance1"/>
    <dgm:cxn modelId="{37535ACE-8B97-4603-AD65-DA4C1B0B620C}" type="presParOf" srcId="{B163ED35-D7CD-4E74-A4B2-B1F3E3BA6425}" destId="{25822A2A-28C0-4D65-8769-4CDD9A4E09F3}" srcOrd="7" destOrd="0" presId="urn:microsoft.com/office/officeart/2005/8/layout/balance1"/>
    <dgm:cxn modelId="{3105F5F5-4521-469B-95D8-0F86B62C1B25}" type="presParOf" srcId="{B163ED35-D7CD-4E74-A4B2-B1F3E3BA6425}" destId="{4578D6FF-70DB-4E59-BE4E-29AD85072E2E}" srcOrd="8" destOrd="0" presId="urn:microsoft.com/office/officeart/2005/8/layout/balance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AD5A014-92FF-4657-9413-EA68A5928958}">
      <dsp:nvSpPr>
        <dsp:cNvPr id="0" name=""/>
        <dsp:cNvSpPr/>
      </dsp:nvSpPr>
      <dsp:spPr>
        <a:xfrm>
          <a:off x="0" y="171451"/>
          <a:ext cx="7715304" cy="3086121"/>
        </a:xfrm>
        <a:prstGeom prst="leftRightRibbon">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62082B-D418-4A0C-9E32-8E9F457F0B10}">
      <dsp:nvSpPr>
        <dsp:cNvPr id="0" name=""/>
        <dsp:cNvSpPr/>
      </dsp:nvSpPr>
      <dsp:spPr>
        <a:xfrm>
          <a:off x="925836" y="711522"/>
          <a:ext cx="2546050" cy="151219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28016" rIns="0" bIns="137160" numCol="1" spcCol="1270" anchor="ctr" anchorCtr="0">
          <a:noAutofit/>
        </a:bodyPr>
        <a:lstStyle/>
        <a:p>
          <a:pPr lvl="0" algn="ctr" defTabSz="1600200" rtl="1">
            <a:lnSpc>
              <a:spcPct val="90000"/>
            </a:lnSpc>
            <a:spcBef>
              <a:spcPct val="0"/>
            </a:spcBef>
            <a:spcAft>
              <a:spcPct val="35000"/>
            </a:spcAft>
          </a:pPr>
          <a:r>
            <a:rPr lang="en-US" sz="3600" b="1" kern="1200"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Southern</a:t>
          </a:r>
          <a:endParaRPr lang="ar-SA" sz="3600" b="1" kern="1200" dirty="0">
            <a:solidFill>
              <a:srgbClr val="A50021"/>
            </a:solidFill>
            <a:effectLst>
              <a:outerShdw blurRad="38100" dist="38100" dir="2700000" algn="tl">
                <a:srgbClr val="000000">
                  <a:alpha val="43137"/>
                </a:srgbClr>
              </a:outerShdw>
            </a:effectLst>
            <a:latin typeface="Andalus" pitchFamily="2" charset="-78"/>
            <a:cs typeface="Andalus" pitchFamily="2" charset="-78"/>
          </a:endParaRPr>
        </a:p>
      </dsp:txBody>
      <dsp:txXfrm>
        <a:off x="925836" y="711522"/>
        <a:ext cx="2546050" cy="1512199"/>
      </dsp:txXfrm>
    </dsp:sp>
    <dsp:sp modelId="{F9E3B993-532D-4610-90CC-2772F6A9DE13}">
      <dsp:nvSpPr>
        <dsp:cNvPr id="0" name=""/>
        <dsp:cNvSpPr/>
      </dsp:nvSpPr>
      <dsp:spPr>
        <a:xfrm>
          <a:off x="3857652" y="1205301"/>
          <a:ext cx="3008968" cy="151219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3792" rIns="0" bIns="121920" numCol="1" spcCol="1270" anchor="ctr" anchorCtr="0">
          <a:noAutofit/>
        </a:bodyPr>
        <a:lstStyle/>
        <a:p>
          <a:pPr lvl="0" algn="ctr" defTabSz="1422400" rtl="1">
            <a:lnSpc>
              <a:spcPct val="90000"/>
            </a:lnSpc>
            <a:spcBef>
              <a:spcPct val="0"/>
            </a:spcBef>
            <a:spcAft>
              <a:spcPct val="35000"/>
            </a:spcAft>
          </a:pPr>
          <a:r>
            <a:rPr lang="en-US" sz="3200" b="1" kern="1200"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The New </a:t>
          </a:r>
          <a:r>
            <a:rPr lang="ar-SA" sz="3200" b="1" kern="1200"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 </a:t>
          </a:r>
          <a:r>
            <a:rPr lang="en-US" sz="3200" b="1" kern="1200" smtClean="0">
              <a:solidFill>
                <a:srgbClr val="A50021"/>
              </a:solidFill>
              <a:effectLst>
                <a:outerShdw blurRad="38100" dist="38100" dir="2700000" algn="tl">
                  <a:srgbClr val="000000">
                    <a:alpha val="43137"/>
                  </a:srgbClr>
                </a:outerShdw>
              </a:effectLst>
              <a:latin typeface="Andalus" pitchFamily="2" charset="-78"/>
              <a:cs typeface="Andalus" pitchFamily="2" charset="-78"/>
            </a:rPr>
            <a:t>England</a:t>
          </a:r>
          <a:endParaRPr lang="ar-SA" sz="3200" b="1" kern="1200" dirty="0">
            <a:solidFill>
              <a:srgbClr val="A50021"/>
            </a:solidFill>
            <a:effectLst>
              <a:outerShdw blurRad="38100" dist="38100" dir="2700000" algn="tl">
                <a:srgbClr val="000000">
                  <a:alpha val="43137"/>
                </a:srgbClr>
              </a:outerShdw>
            </a:effectLst>
            <a:latin typeface="Andalus" pitchFamily="2" charset="-78"/>
            <a:cs typeface="Andalus" pitchFamily="2" charset="-78"/>
          </a:endParaRPr>
        </a:p>
      </dsp:txBody>
      <dsp:txXfrm>
        <a:off x="3857652" y="1205301"/>
        <a:ext cx="3008968" cy="151219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93BB6E4-2081-4C93-A240-38896ECAD86D}">
      <dsp:nvSpPr>
        <dsp:cNvPr id="0" name=""/>
        <dsp:cNvSpPr/>
      </dsp:nvSpPr>
      <dsp:spPr>
        <a:xfrm>
          <a:off x="1322889" y="615328"/>
          <a:ext cx="2626637" cy="741999"/>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en-US" sz="2800" b="1" kern="1200"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Southern </a:t>
          </a:r>
          <a:endParaRPr lang="ar-SA" sz="1600" kern="1200" dirty="0"/>
        </a:p>
      </dsp:txBody>
      <dsp:txXfrm>
        <a:off x="1322889" y="615328"/>
        <a:ext cx="2626637" cy="741999"/>
      </dsp:txXfrm>
    </dsp:sp>
    <dsp:sp modelId="{93B1F48B-7EF6-480E-A9F6-7831A27D8A6F}">
      <dsp:nvSpPr>
        <dsp:cNvPr id="0" name=""/>
        <dsp:cNvSpPr/>
      </dsp:nvSpPr>
      <dsp:spPr>
        <a:xfrm>
          <a:off x="4214850" y="71442"/>
          <a:ext cx="2818235" cy="884884"/>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kern="1200"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The New </a:t>
          </a:r>
          <a:r>
            <a:rPr lang="ar-SA" sz="2400" b="1" kern="1200"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 </a:t>
          </a:r>
          <a:r>
            <a:rPr lang="en-US" sz="2400" b="1" kern="1200"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England</a:t>
          </a:r>
          <a:endParaRPr lang="ar-SA" sz="2400" kern="1200" dirty="0"/>
        </a:p>
      </dsp:txBody>
      <dsp:txXfrm>
        <a:off x="4214850" y="71442"/>
        <a:ext cx="2818235" cy="884884"/>
      </dsp:txXfrm>
    </dsp:sp>
    <dsp:sp modelId="{6E1B6CE9-5E39-4612-AAA2-4BCAD036BE0A}">
      <dsp:nvSpPr>
        <dsp:cNvPr id="0" name=""/>
        <dsp:cNvSpPr/>
      </dsp:nvSpPr>
      <dsp:spPr>
        <a:xfrm>
          <a:off x="3819546" y="4945171"/>
          <a:ext cx="609608" cy="555553"/>
        </a:xfrm>
        <a:prstGeom prst="triangle">
          <a:avLst/>
        </a:prstGeom>
        <a:solidFill>
          <a:schemeClr val="accent1">
            <a:lumMod val="60000"/>
            <a:lumOff val="4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FDE66E6-8273-41D4-8673-2EA4DFE159AE}">
      <dsp:nvSpPr>
        <dsp:cNvPr id="0" name=""/>
        <dsp:cNvSpPr/>
      </dsp:nvSpPr>
      <dsp:spPr>
        <a:xfrm>
          <a:off x="1657598" y="4595937"/>
          <a:ext cx="4933505" cy="333285"/>
        </a:xfrm>
        <a:prstGeom prst="rect">
          <a:avLst/>
        </a:prstGeom>
        <a:solidFill>
          <a:schemeClr val="accent1">
            <a:lumMod val="60000"/>
            <a:lumOff val="4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882BBA-5E81-4AB7-A1FB-36AE3E749B8C}">
      <dsp:nvSpPr>
        <dsp:cNvPr id="0" name=""/>
        <dsp:cNvSpPr/>
      </dsp:nvSpPr>
      <dsp:spPr>
        <a:xfrm>
          <a:off x="4121414" y="3363255"/>
          <a:ext cx="2856341" cy="120877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1">
            <a:lnSpc>
              <a:spcPct val="90000"/>
            </a:lnSpc>
            <a:spcBef>
              <a:spcPct val="0"/>
            </a:spcBef>
            <a:spcAft>
              <a:spcPct val="35000"/>
            </a:spcAft>
          </a:pPr>
          <a:r>
            <a:rPr lang="en-US" sz="2200" b="1" kern="1200" dirty="0" smtClean="0">
              <a:solidFill>
                <a:schemeClr val="tx1"/>
              </a:solidFill>
              <a:latin typeface="Andalus" pitchFamily="2" charset="-78"/>
              <a:cs typeface="Andalus" pitchFamily="2" charset="-78"/>
            </a:rPr>
            <a:t>A strong sense of unity and “shared purpose”</a:t>
          </a:r>
          <a:endParaRPr lang="ar-SA" sz="2200" b="1" kern="1200" dirty="0">
            <a:solidFill>
              <a:schemeClr val="tx1"/>
            </a:solidFill>
            <a:latin typeface="Andalus" pitchFamily="2" charset="-78"/>
            <a:cs typeface="Andalus" pitchFamily="2" charset="-78"/>
          </a:endParaRPr>
        </a:p>
      </dsp:txBody>
      <dsp:txXfrm>
        <a:off x="4121414" y="3363255"/>
        <a:ext cx="2856341" cy="1208773"/>
      </dsp:txXfrm>
    </dsp:sp>
    <dsp:sp modelId="{1FE8A356-6C23-439B-813F-7C961455512C}">
      <dsp:nvSpPr>
        <dsp:cNvPr id="0" name=""/>
        <dsp:cNvSpPr/>
      </dsp:nvSpPr>
      <dsp:spPr>
        <a:xfrm>
          <a:off x="4453528" y="2286014"/>
          <a:ext cx="2761717" cy="10390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1">
            <a:lnSpc>
              <a:spcPct val="90000"/>
            </a:lnSpc>
            <a:spcBef>
              <a:spcPct val="0"/>
            </a:spcBef>
            <a:spcAft>
              <a:spcPct val="35000"/>
            </a:spcAft>
          </a:pPr>
          <a:r>
            <a:rPr lang="en-US" sz="2200" b="1" kern="1200" dirty="0" smtClean="0">
              <a:solidFill>
                <a:schemeClr val="tx1"/>
              </a:solidFill>
              <a:latin typeface="Andalus" pitchFamily="2" charset="-78"/>
              <a:cs typeface="Andalus" pitchFamily="2" charset="-78"/>
            </a:rPr>
            <a:t>Puritans were fighting against the English</a:t>
          </a:r>
          <a:endParaRPr lang="ar-SA" sz="2200" b="1" kern="1200" dirty="0">
            <a:solidFill>
              <a:schemeClr val="tx1"/>
            </a:solidFill>
            <a:latin typeface="Andalus" pitchFamily="2" charset="-78"/>
            <a:cs typeface="Andalus" pitchFamily="2" charset="-78"/>
          </a:endParaRPr>
        </a:p>
      </dsp:txBody>
      <dsp:txXfrm>
        <a:off x="4453528" y="2286014"/>
        <a:ext cx="2761717" cy="1039038"/>
      </dsp:txXfrm>
    </dsp:sp>
    <dsp:sp modelId="{54979603-8872-48AB-A3F5-12B9EDF47072}">
      <dsp:nvSpPr>
        <dsp:cNvPr id="0" name=""/>
        <dsp:cNvSpPr/>
      </dsp:nvSpPr>
      <dsp:spPr>
        <a:xfrm>
          <a:off x="4099894" y="1000133"/>
          <a:ext cx="2899381" cy="1259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1">
            <a:lnSpc>
              <a:spcPct val="90000"/>
            </a:lnSpc>
            <a:spcBef>
              <a:spcPct val="0"/>
            </a:spcBef>
            <a:spcAft>
              <a:spcPct val="35000"/>
            </a:spcAft>
          </a:pPr>
          <a:r>
            <a:rPr lang="en-US" sz="2200" b="1" kern="1200" dirty="0" smtClean="0">
              <a:solidFill>
                <a:schemeClr val="tx1"/>
              </a:solidFill>
              <a:latin typeface="Andalus" pitchFamily="2" charset="-78"/>
              <a:cs typeface="Andalus" pitchFamily="2" charset="-78"/>
            </a:rPr>
            <a:t>Formed  a society based on strict Christian beliefs</a:t>
          </a:r>
          <a:endParaRPr lang="ar-SA" sz="2200" b="1" kern="1200" dirty="0">
            <a:solidFill>
              <a:schemeClr val="tx1"/>
            </a:solidFill>
            <a:latin typeface="Andalus" pitchFamily="2" charset="-78"/>
            <a:cs typeface="Andalus" pitchFamily="2" charset="-78"/>
          </a:endParaRPr>
        </a:p>
      </dsp:txBody>
      <dsp:txXfrm>
        <a:off x="4099894" y="1000133"/>
        <a:ext cx="2899381" cy="1259304"/>
      </dsp:txXfrm>
    </dsp:sp>
    <dsp:sp modelId="{3820F8EE-2F77-4A41-8B6E-C0F11FC7A05F}">
      <dsp:nvSpPr>
        <dsp:cNvPr id="0" name=""/>
        <dsp:cNvSpPr/>
      </dsp:nvSpPr>
      <dsp:spPr>
        <a:xfrm>
          <a:off x="1419157" y="3506141"/>
          <a:ext cx="2559917" cy="106589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en-US" sz="2400" b="1" kern="1200" dirty="0" smtClean="0">
              <a:solidFill>
                <a:schemeClr val="tx1"/>
              </a:solidFill>
              <a:latin typeface="Andalus" pitchFamily="2" charset="-78"/>
              <a:cs typeface="Andalus" pitchFamily="2" charset="-78"/>
            </a:rPr>
            <a:t>aristocracy</a:t>
          </a:r>
          <a:endParaRPr lang="ar-SA" sz="2400" b="1" kern="1200" dirty="0">
            <a:solidFill>
              <a:schemeClr val="tx1"/>
            </a:solidFill>
            <a:latin typeface="Andalus" pitchFamily="2" charset="-78"/>
            <a:cs typeface="Andalus" pitchFamily="2" charset="-78"/>
          </a:endParaRPr>
        </a:p>
      </dsp:txBody>
      <dsp:txXfrm>
        <a:off x="1419157" y="3506141"/>
        <a:ext cx="2559917" cy="1065892"/>
      </dsp:txXfrm>
    </dsp:sp>
    <dsp:sp modelId="{25822A2A-28C0-4D65-8769-4CDD9A4E09F3}">
      <dsp:nvSpPr>
        <dsp:cNvPr id="0" name=""/>
        <dsp:cNvSpPr/>
      </dsp:nvSpPr>
      <dsp:spPr>
        <a:xfrm>
          <a:off x="1214436" y="2461422"/>
          <a:ext cx="2823168" cy="103903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en-US" sz="2400" b="1" kern="1200" dirty="0" smtClean="0">
              <a:solidFill>
                <a:schemeClr val="tx1"/>
              </a:solidFill>
              <a:latin typeface="Andalus" pitchFamily="2" charset="-78"/>
              <a:cs typeface="Andalus" pitchFamily="2" charset="-78"/>
            </a:rPr>
            <a:t>Develop a literature their own</a:t>
          </a:r>
          <a:endParaRPr lang="ar-SA" sz="2400" b="1" kern="1200" dirty="0">
            <a:solidFill>
              <a:schemeClr val="tx1"/>
            </a:solidFill>
            <a:latin typeface="Andalus" pitchFamily="2" charset="-78"/>
            <a:cs typeface="Andalus" pitchFamily="2" charset="-78"/>
          </a:endParaRPr>
        </a:p>
      </dsp:txBody>
      <dsp:txXfrm>
        <a:off x="1214436" y="2461422"/>
        <a:ext cx="2823168" cy="1039038"/>
      </dsp:txXfrm>
    </dsp:sp>
    <dsp:sp modelId="{4578D6FF-70DB-4E59-BE4E-29AD85072E2E}">
      <dsp:nvSpPr>
        <dsp:cNvPr id="0" name=""/>
        <dsp:cNvSpPr/>
      </dsp:nvSpPr>
      <dsp:spPr>
        <a:xfrm>
          <a:off x="1470130" y="1369211"/>
          <a:ext cx="2601832" cy="10596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1">
            <a:lnSpc>
              <a:spcPct val="90000"/>
            </a:lnSpc>
            <a:spcBef>
              <a:spcPct val="0"/>
            </a:spcBef>
            <a:spcAft>
              <a:spcPct val="35000"/>
            </a:spcAft>
          </a:pPr>
          <a:r>
            <a:rPr lang="en-US" sz="2400" b="1" kern="1200" dirty="0" smtClean="0">
              <a:solidFill>
                <a:schemeClr val="tx1"/>
              </a:solidFill>
              <a:latin typeface="Andalus" pitchFamily="2" charset="-78"/>
              <a:cs typeface="Andalus" pitchFamily="2" charset="-78"/>
            </a:rPr>
            <a:t>Rich and powerful</a:t>
          </a:r>
          <a:endParaRPr lang="ar-SA" sz="2400" b="1" kern="1200" dirty="0">
            <a:solidFill>
              <a:schemeClr val="tx1"/>
            </a:solidFill>
            <a:latin typeface="Andalus" pitchFamily="2" charset="-78"/>
            <a:cs typeface="Andalus" pitchFamily="2" charset="-78"/>
          </a:endParaRPr>
        </a:p>
      </dsp:txBody>
      <dsp:txXfrm>
        <a:off x="1470130" y="1369211"/>
        <a:ext cx="2601832" cy="1059685"/>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86172"/>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sz="quarter" idx="1"/>
          </p:nvPr>
        </p:nvSpPr>
        <p:spPr>
          <a:xfrm>
            <a:off x="1588" y="0"/>
            <a:ext cx="2971800" cy="486172"/>
          </a:xfrm>
          <a:prstGeom prst="rect">
            <a:avLst/>
          </a:prstGeom>
        </p:spPr>
        <p:txBody>
          <a:bodyPr vert="horz" lIns="91440" tIns="45720" rIns="91440" bIns="45720" rtlCol="1"/>
          <a:lstStyle>
            <a:lvl1pPr algn="l">
              <a:defRPr sz="1200"/>
            </a:lvl1pPr>
          </a:lstStyle>
          <a:p>
            <a:fld id="{F6AE1E28-733D-4B3F-8B9F-C639DF8FE18F}" type="datetime1">
              <a:rPr lang="ar-SA" smtClean="0"/>
              <a:pPr/>
              <a:t>22/03/31</a:t>
            </a:fld>
            <a:endParaRPr lang="ar-SA"/>
          </a:p>
        </p:txBody>
      </p:sp>
      <p:sp>
        <p:nvSpPr>
          <p:cNvPr id="4" name="Footer Placeholder 3"/>
          <p:cNvSpPr>
            <a:spLocks noGrp="1"/>
          </p:cNvSpPr>
          <p:nvPr>
            <p:ph type="ftr" sz="quarter" idx="2"/>
          </p:nvPr>
        </p:nvSpPr>
        <p:spPr>
          <a:xfrm>
            <a:off x="3886200" y="9235578"/>
            <a:ext cx="2971800" cy="486172"/>
          </a:xfrm>
          <a:prstGeom prst="rect">
            <a:avLst/>
          </a:prstGeom>
        </p:spPr>
        <p:txBody>
          <a:bodyPr vert="horz" lIns="91440" tIns="45720" rIns="91440" bIns="45720" rtlCol="1" anchor="b"/>
          <a:lstStyle>
            <a:lvl1pPr algn="r">
              <a:defRPr sz="1200"/>
            </a:lvl1pPr>
          </a:lstStyle>
          <a:p>
            <a:endParaRPr lang="ar-SA"/>
          </a:p>
        </p:txBody>
      </p:sp>
      <p:sp>
        <p:nvSpPr>
          <p:cNvPr id="5" name="Slide Number Placeholder 4"/>
          <p:cNvSpPr>
            <a:spLocks noGrp="1"/>
          </p:cNvSpPr>
          <p:nvPr>
            <p:ph type="sldNum" sz="quarter" idx="3"/>
          </p:nvPr>
        </p:nvSpPr>
        <p:spPr>
          <a:xfrm>
            <a:off x="1588" y="9235578"/>
            <a:ext cx="2971800" cy="486172"/>
          </a:xfrm>
          <a:prstGeom prst="rect">
            <a:avLst/>
          </a:prstGeom>
        </p:spPr>
        <p:txBody>
          <a:bodyPr vert="horz" lIns="91440" tIns="45720" rIns="91440" bIns="45720" rtlCol="1" anchor="b"/>
          <a:lstStyle>
            <a:lvl1pPr algn="l">
              <a:defRPr sz="1200"/>
            </a:lvl1pPr>
          </a:lstStyle>
          <a:p>
            <a:fld id="{B30802FE-62AD-4576-A423-84E76F9BEC94}" type="slidenum">
              <a:rPr lang="ar-SA" smtClean="0"/>
              <a:pPr/>
              <a:t>‹#›</a:t>
            </a:fld>
            <a:endParaRPr lang="ar-SA"/>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86172"/>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86172"/>
          </a:xfrm>
          <a:prstGeom prst="rect">
            <a:avLst/>
          </a:prstGeom>
        </p:spPr>
        <p:txBody>
          <a:bodyPr vert="horz" lIns="91440" tIns="45720" rIns="91440" bIns="45720" rtlCol="1"/>
          <a:lstStyle>
            <a:lvl1pPr algn="l">
              <a:defRPr sz="1200"/>
            </a:lvl1pPr>
          </a:lstStyle>
          <a:p>
            <a:fld id="{B457CFE0-D4D0-4B83-B866-7C1C16CF6606}" type="datetime1">
              <a:rPr lang="ar-SA" smtClean="0"/>
              <a:pPr/>
              <a:t>22/03/31</a:t>
            </a:fld>
            <a:endParaRPr lang="ar-SA"/>
          </a:p>
        </p:txBody>
      </p:sp>
      <p:sp>
        <p:nvSpPr>
          <p:cNvPr id="4" name="Slide Image Placeholder 3"/>
          <p:cNvSpPr>
            <a:spLocks noGrp="1" noRot="1" noChangeAspect="1"/>
          </p:cNvSpPr>
          <p:nvPr>
            <p:ph type="sldImg" idx="2"/>
          </p:nvPr>
        </p:nvSpPr>
        <p:spPr>
          <a:xfrm>
            <a:off x="998538" y="728663"/>
            <a:ext cx="4860925" cy="3646487"/>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618633"/>
            <a:ext cx="5486400" cy="4375547"/>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9235578"/>
            <a:ext cx="2971800" cy="486172"/>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9235578"/>
            <a:ext cx="2971800" cy="486172"/>
          </a:xfrm>
          <a:prstGeom prst="rect">
            <a:avLst/>
          </a:prstGeom>
        </p:spPr>
        <p:txBody>
          <a:bodyPr vert="horz" lIns="91440" tIns="45720" rIns="91440" bIns="45720" rtlCol="1" anchor="b"/>
          <a:lstStyle>
            <a:lvl1pPr algn="l">
              <a:defRPr sz="1200"/>
            </a:lvl1pPr>
          </a:lstStyle>
          <a:p>
            <a:fld id="{D88B8B7C-535D-4D16-9D8D-636D3553FF2F}" type="slidenum">
              <a:rPr lang="ar-SA" smtClean="0"/>
              <a:pPr/>
              <a:t>‹#›</a:t>
            </a:fld>
            <a:endParaRPr lang="ar-SA"/>
          </a:p>
        </p:txBody>
      </p:sp>
    </p:spTree>
  </p:cSld>
  <p:clrMap bg1="lt1" tx1="dk1" bg2="lt2" tx2="dk2" accent1="accent1" accent2="accent2" accent3="accent3" accent4="accent4" accent5="accent5" accent6="accent6" hlink="hlink" folHlink="folHlink"/>
  <p:hf hdr="0"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D88B8B7C-535D-4D16-9D8D-636D3553FF2F}" type="slidenum">
              <a:rPr lang="ar-SA" smtClean="0"/>
              <a:pPr/>
              <a:t>3</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D88B8B7C-535D-4D16-9D8D-636D3553FF2F}" type="slidenum">
              <a:rPr lang="ar-SA" smtClean="0"/>
              <a:pPr/>
              <a:t>13</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SA"/>
          </a:p>
        </p:txBody>
      </p:sp>
      <p:sp>
        <p:nvSpPr>
          <p:cNvPr id="4" name="Date Placeholder 3"/>
          <p:cNvSpPr>
            <a:spLocks noGrp="1"/>
          </p:cNvSpPr>
          <p:nvPr>
            <p:ph type="dt" sz="half" idx="10"/>
          </p:nvPr>
        </p:nvSpPr>
        <p:spPr/>
        <p:txBody>
          <a:bodyPr/>
          <a:lstStyle/>
          <a:p>
            <a:fld id="{964CCD54-796D-41FA-90F9-CA1C18A752EF}" type="datetime1">
              <a:rPr lang="ar-SA" smtClean="0"/>
              <a:pPr/>
              <a:t>22/03/31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F379706A-C95A-494B-B7F6-9251F35FD5E6}" type="datetime1">
              <a:rPr lang="ar-SA" smtClean="0"/>
              <a:pPr/>
              <a:t>22/03/31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24BEFA9C-AC33-4A4D-A4A4-7B1C496B5012}" type="datetime1">
              <a:rPr lang="ar-SA" smtClean="0"/>
              <a:pPr/>
              <a:t>22/03/31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10"/>
          </p:nvPr>
        </p:nvSpPr>
        <p:spPr/>
        <p:txBody>
          <a:bodyPr/>
          <a:lstStyle/>
          <a:p>
            <a:fld id="{7A0D1BFD-FC70-4617-AC1B-3E039E9FFC1D}" type="datetime1">
              <a:rPr lang="ar-SA" smtClean="0"/>
              <a:pPr/>
              <a:t>22/03/31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FE321C-1FD9-4703-A4BE-2FFDC4375206}" type="datetime1">
              <a:rPr lang="ar-SA" smtClean="0"/>
              <a:pPr/>
              <a:t>22/03/31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Date Placeholder 4"/>
          <p:cNvSpPr>
            <a:spLocks noGrp="1"/>
          </p:cNvSpPr>
          <p:nvPr>
            <p:ph type="dt" sz="half" idx="10"/>
          </p:nvPr>
        </p:nvSpPr>
        <p:spPr/>
        <p:txBody>
          <a:bodyPr/>
          <a:lstStyle/>
          <a:p>
            <a:fld id="{5D11A242-B4A3-4216-B4DA-0A00C3C3CA41}" type="datetime1">
              <a:rPr lang="ar-SA" smtClean="0"/>
              <a:pPr/>
              <a:t>22/03/31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7" name="Date Placeholder 6"/>
          <p:cNvSpPr>
            <a:spLocks noGrp="1"/>
          </p:cNvSpPr>
          <p:nvPr>
            <p:ph type="dt" sz="half" idx="10"/>
          </p:nvPr>
        </p:nvSpPr>
        <p:spPr/>
        <p:txBody>
          <a:bodyPr/>
          <a:lstStyle/>
          <a:p>
            <a:fld id="{1B6047BB-1868-4532-8FE6-675655B0AF09}" type="datetime1">
              <a:rPr lang="ar-SA" smtClean="0"/>
              <a:pPr/>
              <a:t>22/03/31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SA"/>
          </a:p>
        </p:txBody>
      </p:sp>
      <p:sp>
        <p:nvSpPr>
          <p:cNvPr id="3" name="Date Placeholder 2"/>
          <p:cNvSpPr>
            <a:spLocks noGrp="1"/>
          </p:cNvSpPr>
          <p:nvPr>
            <p:ph type="dt" sz="half" idx="10"/>
          </p:nvPr>
        </p:nvSpPr>
        <p:spPr/>
        <p:txBody>
          <a:bodyPr/>
          <a:lstStyle/>
          <a:p>
            <a:fld id="{2E144FEC-931A-424A-A207-6181CFDC170F}" type="datetime1">
              <a:rPr lang="ar-SA" smtClean="0"/>
              <a:pPr/>
              <a:t>22/03/31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AD9AE2-541E-4902-A105-49592FBF9A7C}" type="datetime1">
              <a:rPr lang="ar-SA" smtClean="0"/>
              <a:pPr/>
              <a:t>22/03/31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AC2138-1B54-411A-9F5A-E1693C34332D}" type="datetime1">
              <a:rPr lang="ar-SA" smtClean="0"/>
              <a:pPr/>
              <a:t>22/03/31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AEF2E9-7EA0-4AEE-B84C-0257D5BC89FF}" type="datetime1">
              <a:rPr lang="ar-SA" smtClean="0"/>
              <a:pPr/>
              <a:t>22/03/31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79E0EDF1-B462-43A8-A2B6-DF9ECA3990A3}"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AFA91B7-F2DA-4F64-9A66-C90CB680CA78}" type="datetime1">
              <a:rPr lang="ar-SA" smtClean="0"/>
              <a:pPr/>
              <a:t>22/03/31</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9E0EDF1-B462-43A8-A2B6-DF9ECA3990A3}"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Theatre_of_the_Absurd" TargetMode="External"/><Relationship Id="rId7" Type="http://schemas.openxmlformats.org/officeDocument/2006/relationships/hyperlink" Target="http://en.wikipedia.org/wiki/Who's_Afraid_of_Virginia_Woolf?" TargetMode="External"/><Relationship Id="rId2" Type="http://schemas.openxmlformats.org/officeDocument/2006/relationships/image" Target="../media/image10.jpeg"/><Relationship Id="rId1" Type="http://schemas.openxmlformats.org/officeDocument/2006/relationships/slideLayout" Target="../slideLayouts/slideLayout2.xml"/><Relationship Id="rId6" Type="http://schemas.openxmlformats.org/officeDocument/2006/relationships/hyperlink" Target="http://en.wikipedia.org/wiki/The_Goat:_or,_Who_Is_Sylvia?" TargetMode="External"/><Relationship Id="rId5" Type="http://schemas.openxmlformats.org/officeDocument/2006/relationships/hyperlink" Target="http://en.wikipedia.org/wiki/Samuel_Beckett" TargetMode="External"/><Relationship Id="rId4" Type="http://schemas.openxmlformats.org/officeDocument/2006/relationships/hyperlink" Target="http://en.wikipedia.org/wiki/Jean_Genet"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descr="emeralds300dpi.jpg"/>
          <p:cNvPicPr>
            <a:picLocks noGrp="1" noChangeAspect="1"/>
          </p:cNvPicPr>
          <p:nvPr>
            <p:ph idx="1"/>
          </p:nvPr>
        </p:nvPicPr>
        <p:blipFill>
          <a:blip r:embed="rId2" cstate="print"/>
          <a:stretch>
            <a:fillRect/>
          </a:stretch>
        </p:blipFill>
        <p:spPr>
          <a:xfrm>
            <a:off x="4357686" y="1514280"/>
            <a:ext cx="3960021" cy="3986422"/>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14" name="Title 13"/>
          <p:cNvSpPr>
            <a:spLocks noGrp="1"/>
          </p:cNvSpPr>
          <p:nvPr>
            <p:ph type="title"/>
          </p:nvPr>
        </p:nvSpPr>
        <p:spPr>
          <a:xfrm>
            <a:off x="457200" y="327104"/>
            <a:ext cx="6115064" cy="1107996"/>
          </a:xfrm>
          <a:prstGeom prst="rect">
            <a:avLst/>
          </a:prstGeom>
        </p:spPr>
        <p:txBody>
          <a:bodyPr wrap="square">
            <a:spAutoFit/>
          </a:bodyPr>
          <a:lstStyle/>
          <a:p>
            <a:pPr algn="ctr"/>
            <a:r>
              <a:rPr lang="en-US" sz="6600" dirty="0" smtClean="0">
                <a:solidFill>
                  <a:srgbClr val="A50021"/>
                </a:solidFill>
                <a:latin typeface="Hobo Std" pitchFamily="34" charset="0"/>
              </a:rPr>
              <a:t> Pink Emerald</a:t>
            </a:r>
          </a:p>
        </p:txBody>
      </p:sp>
      <p:sp>
        <p:nvSpPr>
          <p:cNvPr id="15" name="Subtitle 2"/>
          <p:cNvSpPr txBox="1">
            <a:spLocks noGrp="1"/>
          </p:cNvSpPr>
          <p:nvPr>
            <p:ph type="body" sz="half" idx="2"/>
          </p:nvPr>
        </p:nvSpPr>
        <p:spPr>
          <a:xfrm>
            <a:off x="571472" y="1428736"/>
            <a:ext cx="3400420" cy="4691063"/>
          </a:xfrm>
          <a:prstGeom prst="rect">
            <a:avLst/>
          </a:prstGeom>
        </p:spPr>
        <p:txBody>
          <a:bodyPr vert="horz" lIns="91440" tIns="45720" rIns="91440" bIns="45720" rtlCol="1">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cs typeface="Andalus" pitchFamily="2" charset="-78"/>
              </a:rPr>
              <a:t>Abrar</a:t>
            </a: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rPr>
              <a:t> Al-</a:t>
            </a: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cs typeface="Andalus" pitchFamily="2" charset="-78"/>
              </a:rPr>
              <a:t>Harthi</a:t>
            </a: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cs typeface="Andalus" pitchFamily="2" charset="-78"/>
              </a:rPr>
              <a:t>Basma</a:t>
            </a: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rPr>
              <a:t> </a:t>
            </a: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cs typeface="Andalus" pitchFamily="2" charset="-78"/>
              </a:rPr>
              <a:t>Sawadi</a:t>
            </a: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rPr>
              <a:t>Rana Al-</a:t>
            </a: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cs typeface="Andalus" pitchFamily="2" charset="-78"/>
              </a:rPr>
              <a:t>Ghamdi</a:t>
            </a: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rPr>
              <a:t>Rogaiah Al-Yaba</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Ø"/>
              <a:tabLst/>
              <a:defRPr/>
            </a:pP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rPr>
              <a:t>Samar </a:t>
            </a:r>
            <a:r>
              <a:rPr kumimoji="0" lang="en-US" sz="3200" b="1" i="0" u="none" strike="noStrike" kern="1200" cap="none" spc="0" normalizeH="0" baseline="0" noProof="0" dirty="0" err="1" smtClean="0">
                <a:ln>
                  <a:noFill/>
                </a:ln>
                <a:solidFill>
                  <a:schemeClr val="accent1">
                    <a:lumMod val="50000"/>
                  </a:schemeClr>
                </a:solidFill>
                <a:effectLst/>
                <a:uLnTx/>
                <a:uFillTx/>
                <a:latin typeface="Andalus" pitchFamily="2" charset="-78"/>
                <a:cs typeface="Andalus" pitchFamily="2" charset="-78"/>
              </a:rPr>
              <a:t>Sulimani</a:t>
            </a:r>
            <a:endPar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endParaRPr>
          </a:p>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chemeClr val="accent1">
                    <a:lumMod val="50000"/>
                  </a:schemeClr>
                </a:solidFill>
                <a:effectLst/>
                <a:uLnTx/>
                <a:uFillTx/>
                <a:latin typeface="Andalus" pitchFamily="2" charset="-78"/>
                <a:cs typeface="Andalus" pitchFamily="2" charset="-78"/>
              </a:rPr>
              <a:t>  </a:t>
            </a:r>
            <a:endParaRPr kumimoji="0" lang="ar-SA" sz="3200" b="1" i="0" u="none" strike="noStrike" kern="1200" cap="none" spc="0" normalizeH="0" baseline="0" noProof="0" dirty="0">
              <a:ln>
                <a:noFill/>
              </a:ln>
              <a:solidFill>
                <a:schemeClr val="accent1">
                  <a:lumMod val="50000"/>
                </a:schemeClr>
              </a:solidFill>
              <a:effectLst/>
              <a:uLnTx/>
              <a:uFillTx/>
              <a:latin typeface="Andalus" pitchFamily="2" charset="-78"/>
              <a:cs typeface="Andalus" pitchFamily="2" charset="-78"/>
            </a:endParaRPr>
          </a:p>
        </p:txBody>
      </p:sp>
      <p:sp>
        <p:nvSpPr>
          <p:cNvPr id="5" name="Date Placeholder 4"/>
          <p:cNvSpPr>
            <a:spLocks noGrp="1"/>
          </p:cNvSpPr>
          <p:nvPr>
            <p:ph type="dt" sz="half" idx="10"/>
          </p:nvPr>
        </p:nvSpPr>
        <p:spPr/>
        <p:txBody>
          <a:bodyPr/>
          <a:lstStyle/>
          <a:p>
            <a:fld id="{9206D0F3-9C6A-4247-929B-C6339A84337E}" type="datetime1">
              <a:rPr lang="ar-SA" smtClean="0"/>
              <a:pPr/>
              <a:t>22/03/31</a:t>
            </a:fld>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1</a:t>
            </a:fld>
            <a:endParaRPr lang="ar-S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28596" y="2071678"/>
            <a:ext cx="8358246" cy="4383087"/>
          </a:xfrm>
        </p:spPr>
        <p:txBody>
          <a:bodyPr>
            <a:noAutofit/>
          </a:bodyPr>
          <a:lstStyle/>
          <a:p>
            <a:pPr algn="l" rtl="0"/>
            <a:r>
              <a:rPr lang="en-US" sz="2800" b="1" dirty="0" smtClean="0">
                <a:solidFill>
                  <a:schemeClr val="accent1">
                    <a:lumMod val="50000"/>
                  </a:schemeClr>
                </a:solidFill>
                <a:latin typeface="Andalus" pitchFamily="2" charset="-78"/>
                <a:cs typeface="Andalus" pitchFamily="2" charset="-78"/>
              </a:rPr>
              <a:t>With O’Neill, American drama developed into a form of literature. </a:t>
            </a:r>
          </a:p>
          <a:p>
            <a:pPr algn="l" rtl="0">
              <a:buNone/>
            </a:pPr>
            <a:endParaRPr lang="en-US" sz="1050" b="1" dirty="0" smtClean="0">
              <a:solidFill>
                <a:schemeClr val="accent1">
                  <a:lumMod val="50000"/>
                </a:schemeClr>
              </a:solidFill>
              <a:latin typeface="Andalus" pitchFamily="2" charset="-78"/>
              <a:cs typeface="Andalus" pitchFamily="2" charset="-78"/>
            </a:endParaRPr>
          </a:p>
          <a:p>
            <a:pPr algn="l" rtl="0"/>
            <a:r>
              <a:rPr lang="en-US" sz="2800" b="1" dirty="0" smtClean="0">
                <a:solidFill>
                  <a:schemeClr val="accent1">
                    <a:lumMod val="50000"/>
                  </a:schemeClr>
                </a:solidFill>
                <a:latin typeface="Andalus" pitchFamily="2" charset="-78"/>
                <a:cs typeface="Andalus" pitchFamily="2" charset="-78"/>
              </a:rPr>
              <a:t>He freed it from the character types of </a:t>
            </a:r>
            <a:r>
              <a:rPr lang="en-US" sz="2800" b="1" dirty="0" smtClean="0">
                <a:solidFill>
                  <a:srgbClr val="A50021"/>
                </a:solidFill>
                <a:latin typeface="Andalus" pitchFamily="2" charset="-78"/>
                <a:cs typeface="Andalus" pitchFamily="2" charset="-78"/>
              </a:rPr>
              <a:t>melodrama</a:t>
            </a:r>
            <a:r>
              <a:rPr lang="en-US" sz="2800" b="1" dirty="0" smtClean="0">
                <a:solidFill>
                  <a:schemeClr val="accent1">
                    <a:lumMod val="50000"/>
                  </a:schemeClr>
                </a:solidFill>
                <a:latin typeface="Andalus" pitchFamily="2" charset="-78"/>
                <a:cs typeface="Andalus" pitchFamily="2" charset="-78"/>
              </a:rPr>
              <a:t> (the ' pure' heroine, the kindly old father, etc). </a:t>
            </a:r>
          </a:p>
          <a:p>
            <a:pPr algn="l" rtl="0"/>
            <a:endParaRPr lang="en-US" sz="1000" b="1" dirty="0" smtClean="0">
              <a:solidFill>
                <a:schemeClr val="accent1">
                  <a:lumMod val="50000"/>
                </a:schemeClr>
              </a:solidFill>
              <a:latin typeface="Andalus" pitchFamily="2" charset="-78"/>
              <a:cs typeface="Andalus" pitchFamily="2" charset="-78"/>
            </a:endParaRPr>
          </a:p>
          <a:p>
            <a:pPr algn="l" rtl="0"/>
            <a:r>
              <a:rPr lang="en-US" sz="2800" b="1" dirty="0" smtClean="0">
                <a:solidFill>
                  <a:schemeClr val="accent1">
                    <a:lumMod val="50000"/>
                  </a:schemeClr>
                </a:solidFill>
                <a:latin typeface="Andalus" pitchFamily="2" charset="-78"/>
                <a:cs typeface="Andalus" pitchFamily="2" charset="-78"/>
              </a:rPr>
              <a:t>Through his many plays he brought a wide range of new themes and styles to stage.</a:t>
            </a:r>
          </a:p>
        </p:txBody>
      </p:sp>
      <p:sp>
        <p:nvSpPr>
          <p:cNvPr id="2" name="Title 1"/>
          <p:cNvSpPr>
            <a:spLocks noGrp="1"/>
          </p:cNvSpPr>
          <p:nvPr>
            <p:ph type="title"/>
          </p:nvPr>
        </p:nvSpPr>
        <p:spPr>
          <a:xfrm>
            <a:off x="242886" y="71414"/>
            <a:ext cx="7543824" cy="1143000"/>
          </a:xfrm>
        </p:spPr>
        <p:txBody>
          <a:bodyPr>
            <a:normAutofit/>
          </a:bodyPr>
          <a:lstStyle/>
          <a:p>
            <a:pPr algn="l"/>
            <a:r>
              <a:rPr lang="en-US" sz="3600" b="1" dirty="0" smtClean="0">
                <a:solidFill>
                  <a:srgbClr val="A50021"/>
                </a:solidFill>
                <a:effectLst>
                  <a:outerShdw blurRad="38100" dist="38100" dir="2700000" algn="tl">
                    <a:srgbClr val="000000">
                      <a:alpha val="43137"/>
                    </a:srgbClr>
                  </a:outerShdw>
                </a:effectLst>
                <a:latin typeface="Andalus" pitchFamily="2" charset="-78"/>
              </a:rPr>
              <a:t>Eugene O'Neill</a:t>
            </a:r>
            <a:endParaRPr lang="ar-SA" sz="3600" b="1" dirty="0">
              <a:solidFill>
                <a:srgbClr val="A50021"/>
              </a:solidFill>
              <a:effectLst>
                <a:outerShdw blurRad="38100" dist="38100" dir="2700000" algn="tl">
                  <a:srgbClr val="000000">
                    <a:alpha val="43137"/>
                  </a:srgbClr>
                </a:outerShdw>
              </a:effectLst>
            </a:endParaRPr>
          </a:p>
        </p:txBody>
      </p:sp>
      <p:sp>
        <p:nvSpPr>
          <p:cNvPr id="5" name="Rectangle 4"/>
          <p:cNvSpPr/>
          <p:nvPr/>
        </p:nvSpPr>
        <p:spPr>
          <a:xfrm>
            <a:off x="2857488" y="857232"/>
            <a:ext cx="2286016" cy="523220"/>
          </a:xfrm>
          <a:prstGeom prst="rect">
            <a:avLst/>
          </a:prstGeom>
        </p:spPr>
        <p:txBody>
          <a:bodyPr wrap="square">
            <a:spAutoFit/>
          </a:bodyPr>
          <a:lstStyle/>
          <a:p>
            <a:r>
              <a:rPr lang="en-US" sz="2800" b="1" dirty="0" smtClean="0">
                <a:solidFill>
                  <a:srgbClr val="166C3D"/>
                </a:solidFill>
                <a:effectLst>
                  <a:outerShdw blurRad="38100" dist="38100" dir="2700000" algn="tl">
                    <a:srgbClr val="000000">
                      <a:alpha val="43137"/>
                    </a:srgbClr>
                  </a:outerShdw>
                </a:effectLst>
                <a:latin typeface="Andalus" pitchFamily="2" charset="-78"/>
              </a:rPr>
              <a:t>(1888-1953)</a:t>
            </a:r>
            <a:endParaRPr lang="ar-SA" sz="2800" b="1" dirty="0">
              <a:solidFill>
                <a:srgbClr val="166C3D"/>
              </a:solidFill>
            </a:endParaRPr>
          </a:p>
        </p:txBody>
      </p:sp>
      <p:pic>
        <p:nvPicPr>
          <p:cNvPr id="7" name="Picture 6" descr="o'nille.jpg"/>
          <p:cNvPicPr>
            <a:picLocks noChangeAspect="1"/>
          </p:cNvPicPr>
          <p:nvPr/>
        </p:nvPicPr>
        <p:blipFill>
          <a:blip r:embed="rId2" cstate="print"/>
          <a:stretch>
            <a:fillRect/>
          </a:stretch>
        </p:blipFill>
        <p:spPr>
          <a:xfrm rot="701143">
            <a:off x="7339947" y="213033"/>
            <a:ext cx="1574596" cy="172179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8" name="Date Placeholder 7"/>
          <p:cNvSpPr>
            <a:spLocks noGrp="1"/>
          </p:cNvSpPr>
          <p:nvPr>
            <p:ph type="dt" sz="half" idx="10"/>
          </p:nvPr>
        </p:nvSpPr>
        <p:spPr/>
        <p:txBody>
          <a:bodyPr/>
          <a:lstStyle/>
          <a:p>
            <a:fld id="{1897B3F6-BE11-4CF8-8210-AD7DC3CD0A6A}" type="datetime1">
              <a:rPr lang="ar-SA" smtClean="0"/>
              <a:pPr/>
              <a:t>22/03/31</a:t>
            </a:fld>
            <a:endParaRPr lang="ar-SA"/>
          </a:p>
        </p:txBody>
      </p:sp>
      <p:sp>
        <p:nvSpPr>
          <p:cNvPr id="9" name="Slide Number Placeholder 8"/>
          <p:cNvSpPr>
            <a:spLocks noGrp="1"/>
          </p:cNvSpPr>
          <p:nvPr>
            <p:ph type="sldNum" sz="quarter" idx="12"/>
          </p:nvPr>
        </p:nvSpPr>
        <p:spPr/>
        <p:txBody>
          <a:bodyPr/>
          <a:lstStyle/>
          <a:p>
            <a:fld id="{79E0EDF1-B462-43A8-A2B6-DF9ECA3990A3}" type="slidenum">
              <a:rPr lang="ar-SA" smtClean="0"/>
              <a:pPr/>
              <a:t>10</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Left)">
                                      <p:cBhvr>
                                        <p:cTn id="7" dur="2000"/>
                                        <p:tgtEl>
                                          <p:spTgt spid="2"/>
                                        </p:tgtEl>
                                      </p:cBhvr>
                                    </p:animEffect>
                                  </p:childTnLst>
                                </p:cTn>
                              </p:par>
                            </p:childTnLst>
                          </p:cTn>
                        </p:par>
                        <p:par>
                          <p:cTn id="8" fill="hold">
                            <p:stCondLst>
                              <p:cond delay="2000"/>
                            </p:stCondLst>
                            <p:childTnLst>
                              <p:par>
                                <p:cTn id="9" presetID="1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slide(fromLeft)">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31995"/>
            <a:ext cx="8229600" cy="4525963"/>
          </a:xfrm>
        </p:spPr>
        <p:txBody>
          <a:bodyPr>
            <a:normAutofit lnSpcReduction="10000"/>
          </a:bodyPr>
          <a:lstStyle/>
          <a:p>
            <a:pPr algn="l" rtl="0">
              <a:lnSpc>
                <a:spcPct val="150000"/>
              </a:lnSpc>
            </a:pPr>
            <a:r>
              <a:rPr lang="en-US" sz="2800" b="1" dirty="0" smtClean="0">
                <a:solidFill>
                  <a:schemeClr val="accent1">
                    <a:lumMod val="50000"/>
                  </a:schemeClr>
                </a:solidFill>
                <a:latin typeface="Andalus" pitchFamily="2" charset="-78"/>
                <a:cs typeface="Andalus" pitchFamily="2" charset="-78"/>
              </a:rPr>
              <a:t>Each play is an exploration on human condition.</a:t>
            </a:r>
          </a:p>
          <a:p>
            <a:pPr algn="l" rtl="0">
              <a:lnSpc>
                <a:spcPct val="150000"/>
              </a:lnSpc>
            </a:pPr>
            <a:r>
              <a:rPr lang="en-US" sz="2800" b="1" dirty="0" smtClean="0">
                <a:solidFill>
                  <a:schemeClr val="accent1">
                    <a:lumMod val="50000"/>
                  </a:schemeClr>
                </a:solidFill>
                <a:latin typeface="Andalus" pitchFamily="2" charset="-78"/>
                <a:cs typeface="Andalus" pitchFamily="2" charset="-78"/>
              </a:rPr>
              <a:t> In 1936, O'Neill won the Noble Prize for Literature.</a:t>
            </a:r>
          </a:p>
          <a:p>
            <a:pPr algn="l" rtl="0"/>
            <a:r>
              <a:rPr lang="en-US" sz="2800" b="1" dirty="0" smtClean="0">
                <a:solidFill>
                  <a:schemeClr val="accent1">
                    <a:lumMod val="50000"/>
                  </a:schemeClr>
                </a:solidFill>
                <a:latin typeface="Andalus" pitchFamily="2" charset="-78"/>
                <a:cs typeface="Andalus" pitchFamily="2" charset="-78"/>
              </a:rPr>
              <a:t>His plays are among the first to introduce into American drama the techniques of </a:t>
            </a:r>
            <a:r>
              <a:rPr lang="en-US" sz="2800" b="1" dirty="0" smtClean="0">
                <a:solidFill>
                  <a:srgbClr val="A50021"/>
                </a:solidFill>
                <a:latin typeface="Andalus" pitchFamily="2" charset="-78"/>
                <a:cs typeface="Andalus" pitchFamily="2" charset="-78"/>
              </a:rPr>
              <a:t>realism</a:t>
            </a:r>
            <a:r>
              <a:rPr lang="en-US" sz="2800" b="1" dirty="0" smtClean="0">
                <a:solidFill>
                  <a:schemeClr val="accent1">
                    <a:lumMod val="50000"/>
                  </a:schemeClr>
                </a:solidFill>
                <a:latin typeface="Andalus" pitchFamily="2" charset="-78"/>
                <a:cs typeface="Andalus" pitchFamily="2" charset="-78"/>
              </a:rPr>
              <a:t>.</a:t>
            </a:r>
          </a:p>
          <a:p>
            <a:pPr algn="l" rtl="0"/>
            <a:endParaRPr lang="en-US" sz="900" b="1" dirty="0" smtClean="0">
              <a:solidFill>
                <a:schemeClr val="accent1">
                  <a:lumMod val="50000"/>
                </a:schemeClr>
              </a:solidFill>
              <a:latin typeface="Andalus" pitchFamily="2" charset="-78"/>
              <a:cs typeface="Andalus" pitchFamily="2" charset="-78"/>
            </a:endParaRPr>
          </a:p>
          <a:p>
            <a:pPr algn="l" rtl="0"/>
            <a:r>
              <a:rPr lang="en-US" sz="2800" b="1" dirty="0" smtClean="0">
                <a:solidFill>
                  <a:schemeClr val="accent1">
                    <a:lumMod val="50000"/>
                  </a:schemeClr>
                </a:solidFill>
                <a:latin typeface="Andalus" pitchFamily="2" charset="-78"/>
                <a:cs typeface="Andalus" pitchFamily="2" charset="-78"/>
              </a:rPr>
              <a:t>O'Neill chose a style employing distortion and fragmentation for themes of industrialism and alienation</a:t>
            </a:r>
            <a:r>
              <a:rPr lang="ar-SA" sz="2800" b="1" dirty="0" smtClean="0">
                <a:solidFill>
                  <a:schemeClr val="accent1">
                    <a:lumMod val="50000"/>
                  </a:schemeClr>
                </a:solidFill>
                <a:latin typeface="Andalus" pitchFamily="2" charset="-78"/>
                <a:cs typeface="Andalus" pitchFamily="2" charset="-78"/>
              </a:rPr>
              <a:t>.</a:t>
            </a:r>
          </a:p>
          <a:p>
            <a:pPr algn="l" rtl="0"/>
            <a:r>
              <a:rPr lang="en-US" sz="2800" b="1" i="1" dirty="0" smtClean="0">
                <a:solidFill>
                  <a:srgbClr val="A50021"/>
                </a:solidFill>
                <a:latin typeface="Andalus" pitchFamily="2" charset="-78"/>
                <a:cs typeface="Andalus" pitchFamily="2" charset="-78"/>
              </a:rPr>
              <a:t>Long Day’s Journey into Night </a:t>
            </a:r>
            <a:r>
              <a:rPr lang="en-US" sz="2800" b="1" dirty="0" smtClean="0">
                <a:solidFill>
                  <a:schemeClr val="accent1">
                    <a:lumMod val="50000"/>
                  </a:schemeClr>
                </a:solidFill>
                <a:latin typeface="Andalus" pitchFamily="2" charset="-78"/>
                <a:cs typeface="Andalus" pitchFamily="2" charset="-78"/>
              </a:rPr>
              <a:t>is the best known play.</a:t>
            </a:r>
          </a:p>
        </p:txBody>
      </p:sp>
      <p:sp>
        <p:nvSpPr>
          <p:cNvPr id="4" name="Title 1"/>
          <p:cNvSpPr>
            <a:spLocks noGrp="1"/>
          </p:cNvSpPr>
          <p:nvPr>
            <p:ph type="title"/>
          </p:nvPr>
        </p:nvSpPr>
        <p:spPr>
          <a:xfrm>
            <a:off x="242886" y="71414"/>
            <a:ext cx="7543824" cy="1143000"/>
          </a:xfrm>
        </p:spPr>
        <p:txBody>
          <a:bodyPr>
            <a:normAutofit/>
          </a:bodyPr>
          <a:lstStyle/>
          <a:p>
            <a:pPr algn="l"/>
            <a:r>
              <a:rPr lang="en-US" sz="3600" b="1" dirty="0" smtClean="0">
                <a:solidFill>
                  <a:srgbClr val="A50021"/>
                </a:solidFill>
                <a:effectLst>
                  <a:outerShdw blurRad="38100" dist="38100" dir="2700000" algn="tl">
                    <a:srgbClr val="000000">
                      <a:alpha val="43137"/>
                    </a:srgbClr>
                  </a:outerShdw>
                </a:effectLst>
                <a:latin typeface="Andalus" pitchFamily="2" charset="-78"/>
              </a:rPr>
              <a:t>Eugene O'Neill</a:t>
            </a:r>
            <a:endParaRPr lang="ar-SA" sz="3600" b="1" dirty="0">
              <a:solidFill>
                <a:srgbClr val="A50021"/>
              </a:solidFill>
              <a:effectLst>
                <a:outerShdw blurRad="38100" dist="38100" dir="2700000" algn="tl">
                  <a:srgbClr val="000000">
                    <a:alpha val="43137"/>
                  </a:srgbClr>
                </a:outerShdw>
              </a:effectLst>
            </a:endParaRPr>
          </a:p>
        </p:txBody>
      </p:sp>
      <p:sp>
        <p:nvSpPr>
          <p:cNvPr id="5" name="Rectangle 4"/>
          <p:cNvSpPr/>
          <p:nvPr/>
        </p:nvSpPr>
        <p:spPr>
          <a:xfrm>
            <a:off x="2857488" y="857232"/>
            <a:ext cx="2286016" cy="523220"/>
          </a:xfrm>
          <a:prstGeom prst="rect">
            <a:avLst/>
          </a:prstGeom>
        </p:spPr>
        <p:txBody>
          <a:bodyPr wrap="square">
            <a:spAutoFit/>
          </a:bodyPr>
          <a:lstStyle/>
          <a:p>
            <a:r>
              <a:rPr lang="en-US" sz="2800" b="1" dirty="0" smtClean="0">
                <a:solidFill>
                  <a:srgbClr val="166C3D"/>
                </a:solidFill>
                <a:effectLst>
                  <a:outerShdw blurRad="38100" dist="38100" dir="2700000" algn="tl">
                    <a:srgbClr val="000000">
                      <a:alpha val="43137"/>
                    </a:srgbClr>
                  </a:outerShdw>
                </a:effectLst>
                <a:latin typeface="Andalus" pitchFamily="2" charset="-78"/>
              </a:rPr>
              <a:t>(1888-1953)</a:t>
            </a:r>
            <a:endParaRPr lang="ar-SA" sz="2800" b="1" dirty="0">
              <a:solidFill>
                <a:srgbClr val="166C3D"/>
              </a:solidFill>
            </a:endParaRPr>
          </a:p>
        </p:txBody>
      </p:sp>
      <p:pic>
        <p:nvPicPr>
          <p:cNvPr id="6" name="Picture 5" descr="o'nille.jpg"/>
          <p:cNvPicPr>
            <a:picLocks noChangeAspect="1"/>
          </p:cNvPicPr>
          <p:nvPr/>
        </p:nvPicPr>
        <p:blipFill>
          <a:blip r:embed="rId2" cstate="print"/>
          <a:stretch>
            <a:fillRect/>
          </a:stretch>
        </p:blipFill>
        <p:spPr>
          <a:xfrm rot="701143">
            <a:off x="7339947" y="213033"/>
            <a:ext cx="1574596" cy="172179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7" name="Date Placeholder 6"/>
          <p:cNvSpPr>
            <a:spLocks noGrp="1"/>
          </p:cNvSpPr>
          <p:nvPr>
            <p:ph type="dt" sz="half" idx="10"/>
          </p:nvPr>
        </p:nvSpPr>
        <p:spPr/>
        <p:txBody>
          <a:bodyPr/>
          <a:lstStyle/>
          <a:p>
            <a:fld id="{8446CA6D-C00C-4117-8847-CAA4E5179883}" type="datetime1">
              <a:rPr lang="ar-SA" smtClean="0"/>
              <a:pPr/>
              <a:t>22/03/31</a:t>
            </a:fld>
            <a:endParaRPr lang="ar-SA"/>
          </a:p>
        </p:txBody>
      </p:sp>
      <p:sp>
        <p:nvSpPr>
          <p:cNvPr id="8" name="Slide Number Placeholder 7"/>
          <p:cNvSpPr>
            <a:spLocks noGrp="1"/>
          </p:cNvSpPr>
          <p:nvPr>
            <p:ph type="sldNum" sz="quarter" idx="12"/>
          </p:nvPr>
        </p:nvSpPr>
        <p:spPr/>
        <p:txBody>
          <a:bodyPr/>
          <a:lstStyle/>
          <a:p>
            <a:fld id="{79E0EDF1-B462-43A8-A2B6-DF9ECA3990A3}" type="slidenum">
              <a:rPr lang="ar-SA" smtClean="0"/>
              <a:pPr/>
              <a:t>11</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Left)">
                                      <p:cBhvr>
                                        <p:cTn id="7" dur="2000"/>
                                        <p:tgtEl>
                                          <p:spTgt spid="4"/>
                                        </p:tgtEl>
                                      </p:cBhvr>
                                    </p:animEffect>
                                  </p:childTnLst>
                                </p:cTn>
                              </p:par>
                            </p:childTnLst>
                          </p:cTn>
                        </p:par>
                        <p:par>
                          <p:cTn id="8" fill="hold">
                            <p:stCondLst>
                              <p:cond delay="2000"/>
                            </p:stCondLst>
                            <p:childTnLst>
                              <p:par>
                                <p:cTn id="9" presetID="1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slide(fromLeft)">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7514"/>
            <a:ext cx="3900486" cy="939784"/>
          </a:xfrm>
        </p:spPr>
        <p:txBody>
          <a:bodyPr>
            <a:normAutofit fontScale="90000"/>
          </a:bodyPr>
          <a:lstStyle/>
          <a:p>
            <a:pPr algn="l"/>
            <a:r>
              <a:rPr lang="en-US" b="1" dirty="0" smtClean="0">
                <a:solidFill>
                  <a:srgbClr val="A50021"/>
                </a:solidFill>
                <a:latin typeface="Andalus" pitchFamily="2" charset="-78"/>
              </a:rPr>
              <a:t>Arthur Miller  </a:t>
            </a:r>
            <a:r>
              <a:rPr lang="en-US" b="1" dirty="0" smtClean="0">
                <a:solidFill>
                  <a:srgbClr val="A50021"/>
                </a:solidFill>
                <a:effectLst>
                  <a:outerShdw blurRad="38100" dist="38100" dir="2700000" algn="tl">
                    <a:srgbClr val="000000">
                      <a:alpha val="43137"/>
                    </a:srgbClr>
                  </a:outerShdw>
                </a:effectLst>
                <a:latin typeface="Andalus" pitchFamily="2" charset="-78"/>
              </a:rPr>
              <a:t/>
            </a:r>
            <a:br>
              <a:rPr lang="en-US" b="1" dirty="0" smtClean="0">
                <a:solidFill>
                  <a:srgbClr val="A50021"/>
                </a:solidFill>
                <a:effectLst>
                  <a:outerShdw blurRad="38100" dist="38100" dir="2700000" algn="tl">
                    <a:srgbClr val="000000">
                      <a:alpha val="43137"/>
                    </a:srgbClr>
                  </a:outerShdw>
                </a:effectLst>
                <a:latin typeface="Andalus" pitchFamily="2" charset="-78"/>
              </a:rPr>
            </a:br>
            <a:endParaRPr lang="ar-SA" dirty="0">
              <a:solidFill>
                <a:srgbClr val="A50021"/>
              </a:solidFill>
            </a:endParaRPr>
          </a:p>
        </p:txBody>
      </p:sp>
      <p:sp>
        <p:nvSpPr>
          <p:cNvPr id="3" name="Content Placeholder 2"/>
          <p:cNvSpPr>
            <a:spLocks noGrp="1"/>
          </p:cNvSpPr>
          <p:nvPr>
            <p:ph idx="1"/>
          </p:nvPr>
        </p:nvSpPr>
        <p:spPr>
          <a:xfrm>
            <a:off x="457200" y="2071678"/>
            <a:ext cx="8229600" cy="4054485"/>
          </a:xfrm>
        </p:spPr>
        <p:txBody>
          <a:bodyPr>
            <a:noAutofit/>
          </a:bodyPr>
          <a:lstStyle/>
          <a:p>
            <a:pPr algn="l" rtl="0"/>
            <a:r>
              <a:rPr lang="en-US" sz="2600" b="1" dirty="0" smtClean="0">
                <a:solidFill>
                  <a:schemeClr val="accent1">
                    <a:lumMod val="50000"/>
                  </a:schemeClr>
                </a:solidFill>
                <a:latin typeface="Andalus" pitchFamily="2" charset="-78"/>
                <a:cs typeface="Andalus" pitchFamily="2" charset="-78"/>
              </a:rPr>
              <a:t> Miller combined in his works social awareness with deep insights into personal weaknesses of his characters.</a:t>
            </a:r>
          </a:p>
          <a:p>
            <a:pPr algn="l" rtl="0"/>
            <a:endParaRPr lang="en-US" sz="900" b="1" dirty="0" smtClean="0">
              <a:solidFill>
                <a:schemeClr val="accent1">
                  <a:lumMod val="50000"/>
                </a:schemeClr>
              </a:solidFill>
              <a:latin typeface="Andalus" pitchFamily="2" charset="-78"/>
              <a:cs typeface="Andalus" pitchFamily="2" charset="-78"/>
            </a:endParaRPr>
          </a:p>
          <a:p>
            <a:pPr algn="l" rtl="0"/>
            <a:r>
              <a:rPr lang="en-US" sz="2600" b="1" dirty="0" smtClean="0">
                <a:solidFill>
                  <a:schemeClr val="accent1">
                    <a:lumMod val="50000"/>
                  </a:schemeClr>
                </a:solidFill>
                <a:latin typeface="Andalus" pitchFamily="2" charset="-78"/>
                <a:cs typeface="Andalus" pitchFamily="2" charset="-78"/>
              </a:rPr>
              <a:t>Miller's plays continued the realistic tradition that began in the United States in the period between the two world wars.</a:t>
            </a:r>
          </a:p>
          <a:p>
            <a:pPr algn="l" rtl="0"/>
            <a:r>
              <a:rPr lang="en-US" sz="2600" b="1" dirty="0" smtClean="0">
                <a:solidFill>
                  <a:schemeClr val="accent1">
                    <a:lumMod val="50000"/>
                  </a:schemeClr>
                </a:solidFill>
                <a:latin typeface="Andalus" pitchFamily="2" charset="-78"/>
                <a:cs typeface="Andalus" pitchFamily="2" charset="-78"/>
              </a:rPr>
              <a:t>He married  the actress Marilyn Monroe.</a:t>
            </a:r>
          </a:p>
          <a:p>
            <a:pPr algn="l" rtl="0"/>
            <a:r>
              <a:rPr lang="en-US" sz="2600" b="1" dirty="0" smtClean="0">
                <a:solidFill>
                  <a:schemeClr val="accent1">
                    <a:lumMod val="50000"/>
                  </a:schemeClr>
                </a:solidFill>
                <a:latin typeface="Andalus" pitchFamily="2" charset="-78"/>
                <a:cs typeface="Andalus" pitchFamily="2" charset="-78"/>
              </a:rPr>
              <a:t>His best known play is </a:t>
            </a:r>
            <a:r>
              <a:rPr lang="en-US" sz="2600" b="1" dirty="0" smtClean="0">
                <a:solidFill>
                  <a:srgbClr val="A50021"/>
                </a:solidFill>
                <a:latin typeface="Andalus" pitchFamily="2" charset="-78"/>
                <a:cs typeface="Andalus" pitchFamily="2" charset="-78"/>
              </a:rPr>
              <a:t>Death of a Salesman</a:t>
            </a:r>
            <a:r>
              <a:rPr lang="en-US" sz="2600" b="1" dirty="0" smtClean="0">
                <a:solidFill>
                  <a:schemeClr val="accent1">
                    <a:lumMod val="50000"/>
                  </a:schemeClr>
                </a:solidFill>
                <a:latin typeface="Andalus" pitchFamily="2" charset="-78"/>
                <a:cs typeface="Andalus" pitchFamily="2" charset="-78"/>
              </a:rPr>
              <a:t>(1949).</a:t>
            </a:r>
          </a:p>
          <a:p>
            <a:pPr algn="l" rtl="0"/>
            <a:r>
              <a:rPr lang="en-US" sz="2600" b="1" dirty="0" smtClean="0">
                <a:solidFill>
                  <a:schemeClr val="accent1">
                    <a:lumMod val="50000"/>
                  </a:schemeClr>
                </a:solidFill>
                <a:latin typeface="Andalus" pitchFamily="2" charset="-78"/>
                <a:cs typeface="Andalus" pitchFamily="2" charset="-78"/>
              </a:rPr>
              <a:t>“</a:t>
            </a:r>
            <a:r>
              <a:rPr lang="en-US" sz="2600" b="1" dirty="0" smtClean="0">
                <a:solidFill>
                  <a:srgbClr val="A50021"/>
                </a:solidFill>
                <a:latin typeface="Andalus" pitchFamily="2" charset="-78"/>
                <a:cs typeface="Andalus" pitchFamily="2" charset="-78"/>
              </a:rPr>
              <a:t>Death of a Salesman</a:t>
            </a:r>
            <a:r>
              <a:rPr lang="en-US" sz="2600" b="1" dirty="0" smtClean="0">
                <a:solidFill>
                  <a:schemeClr val="accent1">
                    <a:lumMod val="50000"/>
                  </a:schemeClr>
                </a:solidFill>
                <a:latin typeface="Andalus" pitchFamily="2" charset="-78"/>
                <a:cs typeface="Andalus" pitchFamily="2" charset="-78"/>
              </a:rPr>
              <a:t>,” came to symbolize the American Dream gone awry.</a:t>
            </a:r>
            <a:endParaRPr lang="ar-SA" sz="2600" b="1" dirty="0">
              <a:solidFill>
                <a:schemeClr val="accent1">
                  <a:lumMod val="50000"/>
                </a:schemeClr>
              </a:solidFill>
              <a:latin typeface="Andalus" pitchFamily="2" charset="-78"/>
              <a:cs typeface="Andalus" pitchFamily="2" charset="-78"/>
            </a:endParaRPr>
          </a:p>
        </p:txBody>
      </p:sp>
      <p:pic>
        <p:nvPicPr>
          <p:cNvPr id="5" name="Picture 4" descr="ArthurMiller.jpg"/>
          <p:cNvPicPr>
            <a:picLocks noChangeAspect="1"/>
          </p:cNvPicPr>
          <p:nvPr/>
        </p:nvPicPr>
        <p:blipFill>
          <a:blip r:embed="rId2" cstate="print"/>
          <a:stretch>
            <a:fillRect/>
          </a:stretch>
        </p:blipFill>
        <p:spPr>
          <a:xfrm>
            <a:off x="7143768" y="285728"/>
            <a:ext cx="1704452" cy="17208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6" name="Rectangle 5"/>
          <p:cNvSpPr/>
          <p:nvPr/>
        </p:nvSpPr>
        <p:spPr>
          <a:xfrm>
            <a:off x="3079257" y="928670"/>
            <a:ext cx="2172390" cy="523220"/>
          </a:xfrm>
          <a:prstGeom prst="rect">
            <a:avLst/>
          </a:prstGeom>
        </p:spPr>
        <p:txBody>
          <a:bodyPr wrap="none">
            <a:spAutoFit/>
          </a:bodyPr>
          <a:lstStyle/>
          <a:p>
            <a:r>
              <a:rPr lang="en-US" sz="2800" b="1" dirty="0" smtClean="0">
                <a:solidFill>
                  <a:srgbClr val="166C3D"/>
                </a:solidFill>
                <a:effectLst>
                  <a:outerShdw blurRad="38100" dist="38100" dir="2700000" algn="tl">
                    <a:srgbClr val="000000">
                      <a:alpha val="43137"/>
                    </a:srgbClr>
                  </a:outerShdw>
                </a:effectLst>
                <a:latin typeface="Andalus" pitchFamily="2" charset="-78"/>
              </a:rPr>
              <a:t>(1915-2005)</a:t>
            </a:r>
            <a:endParaRPr lang="ar-SA" sz="2800" dirty="0">
              <a:solidFill>
                <a:srgbClr val="166C3D"/>
              </a:solidFill>
            </a:endParaRPr>
          </a:p>
        </p:txBody>
      </p:sp>
      <p:sp>
        <p:nvSpPr>
          <p:cNvPr id="7" name="Date Placeholder 6"/>
          <p:cNvSpPr>
            <a:spLocks noGrp="1"/>
          </p:cNvSpPr>
          <p:nvPr>
            <p:ph type="dt" sz="half" idx="10"/>
          </p:nvPr>
        </p:nvSpPr>
        <p:spPr/>
        <p:txBody>
          <a:bodyPr/>
          <a:lstStyle/>
          <a:p>
            <a:fld id="{FCA898E0-B462-4CDD-B065-C6D6133BB7DF}" type="datetime1">
              <a:rPr lang="ar-SA" smtClean="0"/>
              <a:pPr/>
              <a:t>22/03/31</a:t>
            </a:fld>
            <a:endParaRPr lang="ar-SA"/>
          </a:p>
        </p:txBody>
      </p:sp>
      <p:sp>
        <p:nvSpPr>
          <p:cNvPr id="8" name="Slide Number Placeholder 7"/>
          <p:cNvSpPr>
            <a:spLocks noGrp="1"/>
          </p:cNvSpPr>
          <p:nvPr>
            <p:ph type="sldNum" sz="quarter" idx="12"/>
          </p:nvPr>
        </p:nvSpPr>
        <p:spPr/>
        <p:txBody>
          <a:bodyPr/>
          <a:lstStyle/>
          <a:p>
            <a:fld id="{79E0EDF1-B462-43A8-A2B6-DF9ECA3990A3}" type="slidenum">
              <a:rPr lang="ar-SA" smtClean="0"/>
              <a:pPr/>
              <a:t>12</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Left)">
                                      <p:cBhvr>
                                        <p:cTn id="7" dur="2000"/>
                                        <p:tgtEl>
                                          <p:spTgt spid="2"/>
                                        </p:tgtEl>
                                      </p:cBhvr>
                                    </p:animEffect>
                                  </p:childTnLst>
                                </p:cTn>
                              </p:par>
                            </p:childTnLst>
                          </p:cTn>
                        </p:par>
                        <p:par>
                          <p:cTn id="8" fill="hold">
                            <p:stCondLst>
                              <p:cond delay="2000"/>
                            </p:stCondLst>
                            <p:childTnLst>
                              <p:par>
                                <p:cTn id="9" presetID="1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slide(fromLeft)">
                                      <p:cBhvr>
                                        <p:cTn id="1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12"/>
            <a:ext cx="4829180" cy="1143000"/>
          </a:xfrm>
        </p:spPr>
        <p:txBody>
          <a:bodyPr>
            <a:normAutofit fontScale="90000"/>
          </a:bodyPr>
          <a:lstStyle/>
          <a:p>
            <a:pPr algn="l"/>
            <a:r>
              <a:rPr lang="en-US" b="1" dirty="0" smtClean="0">
                <a:solidFill>
                  <a:srgbClr val="A50021"/>
                </a:solidFill>
                <a:latin typeface="Andalus" pitchFamily="2" charset="-78"/>
              </a:rPr>
              <a:t>Tennessee Williams  </a:t>
            </a:r>
            <a:r>
              <a:rPr lang="en-US" b="1" dirty="0" smtClean="0">
                <a:solidFill>
                  <a:srgbClr val="A50021"/>
                </a:solidFill>
                <a:effectLst>
                  <a:outerShdw blurRad="38100" dist="38100" dir="2700000" algn="tl">
                    <a:srgbClr val="000000">
                      <a:alpha val="43137"/>
                    </a:srgbClr>
                  </a:outerShdw>
                </a:effectLst>
                <a:latin typeface="Andalus" pitchFamily="2" charset="-78"/>
              </a:rPr>
              <a:t/>
            </a:r>
            <a:br>
              <a:rPr lang="en-US" b="1" dirty="0" smtClean="0">
                <a:solidFill>
                  <a:srgbClr val="A50021"/>
                </a:solidFill>
                <a:effectLst>
                  <a:outerShdw blurRad="38100" dist="38100" dir="2700000" algn="tl">
                    <a:srgbClr val="000000">
                      <a:alpha val="43137"/>
                    </a:srgbClr>
                  </a:outerShdw>
                </a:effectLst>
                <a:latin typeface="Andalus" pitchFamily="2" charset="-78"/>
              </a:rPr>
            </a:br>
            <a:endParaRPr lang="ar-SA" dirty="0">
              <a:solidFill>
                <a:srgbClr val="A50021"/>
              </a:solidFill>
            </a:endParaRPr>
          </a:p>
        </p:txBody>
      </p:sp>
      <p:sp>
        <p:nvSpPr>
          <p:cNvPr id="3" name="Content Placeholder 2"/>
          <p:cNvSpPr>
            <a:spLocks noGrp="1"/>
          </p:cNvSpPr>
          <p:nvPr>
            <p:ph idx="1"/>
          </p:nvPr>
        </p:nvSpPr>
        <p:spPr>
          <a:xfrm>
            <a:off x="500034" y="2143116"/>
            <a:ext cx="8229600" cy="4143404"/>
          </a:xfrm>
        </p:spPr>
        <p:txBody>
          <a:bodyPr>
            <a:normAutofit/>
          </a:bodyPr>
          <a:lstStyle/>
          <a:p>
            <a:pPr algn="l" rtl="0"/>
            <a:r>
              <a:rPr lang="en-US" sz="2800" b="1" dirty="0" smtClean="0">
                <a:solidFill>
                  <a:schemeClr val="accent1">
                    <a:lumMod val="50000"/>
                  </a:schemeClr>
                </a:solidFill>
                <a:latin typeface="Andalus" pitchFamily="2" charset="-78"/>
                <a:cs typeface="Andalus" pitchFamily="2" charset="-78"/>
              </a:rPr>
              <a:t>Tennessee Williams received many of the top theatrical awards for his works of drama.</a:t>
            </a:r>
          </a:p>
          <a:p>
            <a:pPr algn="l" rtl="0"/>
            <a:r>
              <a:rPr lang="en-US" sz="2800" b="1" dirty="0" smtClean="0">
                <a:solidFill>
                  <a:schemeClr val="accent1">
                    <a:lumMod val="50000"/>
                  </a:schemeClr>
                </a:solidFill>
                <a:latin typeface="Andalus" pitchFamily="2" charset="-78"/>
                <a:cs typeface="Andalus" pitchFamily="2" charset="-78"/>
              </a:rPr>
              <a:t> He moved to New Orleans in 1939 and changed his name to "Tennessee", the state of his father's birth</a:t>
            </a:r>
            <a:r>
              <a:rPr lang="ar-SA" sz="2800" b="1" dirty="0" smtClean="0">
                <a:solidFill>
                  <a:schemeClr val="accent1">
                    <a:lumMod val="50000"/>
                  </a:schemeClr>
                </a:solidFill>
                <a:latin typeface="Andalus" pitchFamily="2" charset="-78"/>
                <a:cs typeface="Andalus" pitchFamily="2" charset="-78"/>
              </a:rPr>
              <a:t>.</a:t>
            </a:r>
          </a:p>
          <a:p>
            <a:pPr algn="l" rtl="0"/>
            <a:r>
              <a:rPr lang="en-US" sz="2800" b="1" dirty="0" smtClean="0">
                <a:solidFill>
                  <a:schemeClr val="accent1">
                    <a:lumMod val="50000"/>
                  </a:schemeClr>
                </a:solidFill>
                <a:latin typeface="Andalus" pitchFamily="2" charset="-78"/>
                <a:cs typeface="Andalus" pitchFamily="2" charset="-78"/>
              </a:rPr>
              <a:t>The ‘</a:t>
            </a:r>
            <a:r>
              <a:rPr lang="en-US" sz="2800" b="1" dirty="0" smtClean="0">
                <a:solidFill>
                  <a:srgbClr val="C00000"/>
                </a:solidFill>
                <a:latin typeface="Andalus" pitchFamily="2" charset="-78"/>
                <a:cs typeface="Andalus" pitchFamily="2" charset="-78"/>
              </a:rPr>
              <a:t>mad heroine’ </a:t>
            </a:r>
            <a:r>
              <a:rPr lang="en-US" sz="2800" b="1" dirty="0" smtClean="0">
                <a:solidFill>
                  <a:schemeClr val="accent1">
                    <a:lumMod val="50000"/>
                  </a:schemeClr>
                </a:solidFill>
                <a:latin typeface="Andalus" pitchFamily="2" charset="-78"/>
                <a:cs typeface="Andalus" pitchFamily="2" charset="-78"/>
              </a:rPr>
              <a:t>theme that appears in most of his plays seem to be influenced by his sister Rose.</a:t>
            </a:r>
            <a:endParaRPr lang="ar-SA" sz="2800" b="1" dirty="0" smtClean="0">
              <a:solidFill>
                <a:schemeClr val="accent1">
                  <a:lumMod val="50000"/>
                </a:schemeClr>
              </a:solidFill>
              <a:latin typeface="Andalus" pitchFamily="2" charset="-78"/>
              <a:cs typeface="Andalus" pitchFamily="2" charset="-78"/>
            </a:endParaRPr>
          </a:p>
          <a:p>
            <a:pPr algn="l" rtl="0"/>
            <a:r>
              <a:rPr lang="en-US" sz="2800" b="1" dirty="0" smtClean="0">
                <a:solidFill>
                  <a:schemeClr val="accent1">
                    <a:lumMod val="50000"/>
                  </a:schemeClr>
                </a:solidFill>
                <a:latin typeface="Andalus" pitchFamily="2" charset="-78"/>
                <a:cs typeface="Andalus" pitchFamily="2" charset="-78"/>
              </a:rPr>
              <a:t>He best known for  </a:t>
            </a:r>
            <a:r>
              <a:rPr lang="en-US" sz="2800" b="1" dirty="0" smtClean="0">
                <a:solidFill>
                  <a:srgbClr val="A50021"/>
                </a:solidFill>
                <a:latin typeface="Andalus" pitchFamily="2" charset="-78"/>
                <a:cs typeface="Andalus" pitchFamily="2" charset="-78"/>
              </a:rPr>
              <a:t>A Streetcar Named Desire</a:t>
            </a:r>
            <a:r>
              <a:rPr lang="en-US" sz="2800" b="1" dirty="0" smtClean="0">
                <a:solidFill>
                  <a:schemeClr val="accent1">
                    <a:lumMod val="50000"/>
                  </a:schemeClr>
                </a:solidFill>
                <a:latin typeface="Andalus" pitchFamily="2" charset="-78"/>
                <a:cs typeface="Andalus" pitchFamily="2" charset="-78"/>
              </a:rPr>
              <a:t>.</a:t>
            </a:r>
          </a:p>
          <a:p>
            <a:pPr algn="l" rtl="0"/>
            <a:endParaRPr lang="en-US" sz="2800" b="1" dirty="0" smtClean="0">
              <a:solidFill>
                <a:schemeClr val="accent1">
                  <a:lumMod val="50000"/>
                </a:schemeClr>
              </a:solidFill>
              <a:latin typeface="Andalus" pitchFamily="2" charset="-78"/>
              <a:cs typeface="Andalus" pitchFamily="2" charset="-78"/>
            </a:endParaRPr>
          </a:p>
          <a:p>
            <a:pPr algn="l" rtl="0"/>
            <a:endParaRPr lang="ar-SA" sz="2800" b="1" dirty="0" smtClean="0">
              <a:solidFill>
                <a:schemeClr val="accent1">
                  <a:lumMod val="50000"/>
                </a:schemeClr>
              </a:solidFill>
              <a:latin typeface="Andalus" pitchFamily="2" charset="-78"/>
              <a:cs typeface="Andalus" pitchFamily="2" charset="-78"/>
            </a:endParaRPr>
          </a:p>
          <a:p>
            <a:pPr algn="l" rtl="0"/>
            <a:endParaRPr lang="ar-SA" sz="2800" b="1" dirty="0">
              <a:solidFill>
                <a:schemeClr val="accent1">
                  <a:lumMod val="50000"/>
                </a:schemeClr>
              </a:solidFill>
              <a:latin typeface="Andalus" pitchFamily="2" charset="-78"/>
              <a:cs typeface="Andalus" pitchFamily="2" charset="-78"/>
            </a:endParaRPr>
          </a:p>
        </p:txBody>
      </p:sp>
      <p:pic>
        <p:nvPicPr>
          <p:cNvPr id="5" name="Picture 4" descr="tennessee.jpg"/>
          <p:cNvPicPr>
            <a:picLocks noChangeAspect="1"/>
          </p:cNvPicPr>
          <p:nvPr/>
        </p:nvPicPr>
        <p:blipFill>
          <a:blip r:embed="rId3" cstate="print"/>
          <a:stretch>
            <a:fillRect/>
          </a:stretch>
        </p:blipFill>
        <p:spPr>
          <a:xfrm rot="614324">
            <a:off x="7215206" y="285728"/>
            <a:ext cx="1643074" cy="17856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6" name="Rectangle 5"/>
          <p:cNvSpPr/>
          <p:nvPr/>
        </p:nvSpPr>
        <p:spPr>
          <a:xfrm>
            <a:off x="3357554" y="928670"/>
            <a:ext cx="2172390" cy="523220"/>
          </a:xfrm>
          <a:prstGeom prst="rect">
            <a:avLst/>
          </a:prstGeom>
        </p:spPr>
        <p:txBody>
          <a:bodyPr wrap="none">
            <a:spAutoFit/>
          </a:bodyPr>
          <a:lstStyle/>
          <a:p>
            <a:r>
              <a:rPr lang="en-US" sz="2800" b="1" dirty="0" smtClean="0">
                <a:solidFill>
                  <a:srgbClr val="166C3D"/>
                </a:solidFill>
                <a:effectLst>
                  <a:outerShdw blurRad="38100" dist="38100" dir="2700000" algn="tl">
                    <a:srgbClr val="000000">
                      <a:alpha val="43137"/>
                    </a:srgbClr>
                  </a:outerShdw>
                </a:effectLst>
                <a:latin typeface="Andalus" pitchFamily="2" charset="-78"/>
              </a:rPr>
              <a:t>(1911-1983)</a:t>
            </a:r>
            <a:endParaRPr lang="ar-SA" sz="2800" dirty="0">
              <a:solidFill>
                <a:srgbClr val="166C3D"/>
              </a:solidFill>
            </a:endParaRPr>
          </a:p>
        </p:txBody>
      </p:sp>
      <p:sp>
        <p:nvSpPr>
          <p:cNvPr id="7" name="Date Placeholder 6"/>
          <p:cNvSpPr>
            <a:spLocks noGrp="1"/>
          </p:cNvSpPr>
          <p:nvPr>
            <p:ph type="dt" sz="half" idx="10"/>
          </p:nvPr>
        </p:nvSpPr>
        <p:spPr/>
        <p:txBody>
          <a:bodyPr/>
          <a:lstStyle/>
          <a:p>
            <a:fld id="{86293CAC-A485-48BB-B43A-09051159AAAC}" type="datetime1">
              <a:rPr lang="ar-SA" smtClean="0"/>
              <a:pPr/>
              <a:t>22/03/31</a:t>
            </a:fld>
            <a:endParaRPr lang="ar-SA"/>
          </a:p>
        </p:txBody>
      </p:sp>
      <p:sp>
        <p:nvSpPr>
          <p:cNvPr id="8" name="Slide Number Placeholder 7"/>
          <p:cNvSpPr>
            <a:spLocks noGrp="1"/>
          </p:cNvSpPr>
          <p:nvPr>
            <p:ph type="sldNum" sz="quarter" idx="12"/>
          </p:nvPr>
        </p:nvSpPr>
        <p:spPr/>
        <p:txBody>
          <a:bodyPr/>
          <a:lstStyle/>
          <a:p>
            <a:fld id="{79E0EDF1-B462-43A8-A2B6-DF9ECA3990A3}" type="slidenum">
              <a:rPr lang="ar-SA" smtClean="0"/>
              <a:pPr/>
              <a:t>13</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2000"/>
                                        <p:tgtEl>
                                          <p:spTgt spid="2"/>
                                        </p:tgtEl>
                                      </p:cBhvr>
                                    </p:animEffect>
                                  </p:childTnLst>
                                </p:cTn>
                              </p:par>
                            </p:childTnLst>
                          </p:cTn>
                        </p:par>
                        <p:par>
                          <p:cTn id="8" fill="hold">
                            <p:stCondLst>
                              <p:cond delay="2000"/>
                            </p:stCondLst>
                            <p:childTnLst>
                              <p:par>
                                <p:cTn id="9" presetID="1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slide(fromBottom)">
                                      <p:cBhvr>
                                        <p:cTn id="1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76"/>
            <a:ext cx="3400420" cy="1214422"/>
          </a:xfrm>
        </p:spPr>
        <p:txBody>
          <a:bodyPr>
            <a:normAutofit fontScale="90000"/>
          </a:bodyPr>
          <a:lstStyle/>
          <a:p>
            <a:pPr algn="l"/>
            <a:r>
              <a:rPr lang="en-US" b="1" dirty="0" smtClean="0">
                <a:solidFill>
                  <a:srgbClr val="A50021"/>
                </a:solidFill>
                <a:latin typeface="Andalus" pitchFamily="2" charset="-78"/>
              </a:rPr>
              <a:t>Edward Albee </a:t>
            </a:r>
            <a:r>
              <a:rPr lang="ar-SA" b="1" dirty="0" smtClean="0">
                <a:solidFill>
                  <a:srgbClr val="A50021"/>
                </a:solidFill>
                <a:effectLst>
                  <a:outerShdw blurRad="38100" dist="38100" dir="2700000" algn="tl">
                    <a:srgbClr val="000000">
                      <a:alpha val="43137"/>
                    </a:srgbClr>
                  </a:outerShdw>
                </a:effectLst>
                <a:latin typeface="Andalus" pitchFamily="2" charset="-78"/>
              </a:rPr>
              <a:t/>
            </a:r>
            <a:br>
              <a:rPr lang="ar-SA" b="1" dirty="0" smtClean="0">
                <a:solidFill>
                  <a:srgbClr val="A50021"/>
                </a:solidFill>
                <a:effectLst>
                  <a:outerShdw blurRad="38100" dist="38100" dir="2700000" algn="tl">
                    <a:srgbClr val="000000">
                      <a:alpha val="43137"/>
                    </a:srgbClr>
                  </a:outerShdw>
                </a:effectLst>
                <a:latin typeface="Andalus" pitchFamily="2" charset="-78"/>
              </a:rPr>
            </a:br>
            <a:endParaRPr lang="ar-SA" dirty="0">
              <a:solidFill>
                <a:srgbClr val="A50021"/>
              </a:solidFill>
            </a:endParaRPr>
          </a:p>
        </p:txBody>
      </p:sp>
      <p:pic>
        <p:nvPicPr>
          <p:cNvPr id="5" name="Picture 4" descr="Albee600.jpg"/>
          <p:cNvPicPr>
            <a:picLocks noChangeAspect="1"/>
          </p:cNvPicPr>
          <p:nvPr/>
        </p:nvPicPr>
        <p:blipFill>
          <a:blip r:embed="rId2" cstate="print"/>
          <a:srcRect l="29743" r="23419" b="39338"/>
          <a:stretch>
            <a:fillRect/>
          </a:stretch>
        </p:blipFill>
        <p:spPr>
          <a:xfrm>
            <a:off x="7072330" y="214290"/>
            <a:ext cx="1785950" cy="178595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6" name="Rectangle 5"/>
          <p:cNvSpPr/>
          <p:nvPr/>
        </p:nvSpPr>
        <p:spPr>
          <a:xfrm>
            <a:off x="2714612" y="714356"/>
            <a:ext cx="2263761" cy="461665"/>
          </a:xfrm>
          <a:prstGeom prst="rect">
            <a:avLst/>
          </a:prstGeom>
        </p:spPr>
        <p:txBody>
          <a:bodyPr wrap="none">
            <a:spAutoFit/>
          </a:bodyPr>
          <a:lstStyle/>
          <a:p>
            <a:r>
              <a:rPr lang="en-US" sz="2400" b="1" dirty="0" smtClean="0">
                <a:solidFill>
                  <a:srgbClr val="166C3D"/>
                </a:solidFill>
                <a:effectLst>
                  <a:outerShdw blurRad="38100" dist="38100" dir="2700000" algn="tl">
                    <a:srgbClr val="000000">
                      <a:alpha val="43137"/>
                    </a:srgbClr>
                  </a:outerShdw>
                </a:effectLst>
                <a:latin typeface="Andalus" pitchFamily="2" charset="-78"/>
              </a:rPr>
              <a:t>March 12, 1928</a:t>
            </a:r>
            <a:endParaRPr lang="ar-SA" sz="2400" dirty="0">
              <a:solidFill>
                <a:srgbClr val="166C3D"/>
              </a:solidFill>
            </a:endParaRPr>
          </a:p>
        </p:txBody>
      </p:sp>
      <p:sp>
        <p:nvSpPr>
          <p:cNvPr id="7" name="Content Placeholder 6"/>
          <p:cNvSpPr>
            <a:spLocks noGrp="1"/>
          </p:cNvSpPr>
          <p:nvPr>
            <p:ph idx="1"/>
          </p:nvPr>
        </p:nvSpPr>
        <p:spPr>
          <a:xfrm>
            <a:off x="285720" y="1928802"/>
            <a:ext cx="8501122" cy="4525963"/>
          </a:xfrm>
        </p:spPr>
        <p:txBody>
          <a:bodyPr>
            <a:normAutofit/>
          </a:bodyPr>
          <a:lstStyle/>
          <a:p>
            <a:pPr algn="l" rtl="0"/>
            <a:r>
              <a:rPr lang="en-US" sz="2800" b="1" dirty="0" smtClean="0">
                <a:solidFill>
                  <a:schemeClr val="accent1">
                    <a:lumMod val="50000"/>
                  </a:schemeClr>
                </a:solidFill>
                <a:latin typeface="Andalus" pitchFamily="2" charset="-78"/>
                <a:cs typeface="Andalus" pitchFamily="2" charset="-78"/>
              </a:rPr>
              <a:t>His works are considered well-crafted, often unsympathetic examinations of the modern condition. </a:t>
            </a:r>
          </a:p>
          <a:p>
            <a:pPr algn="l" rtl="0"/>
            <a:r>
              <a:rPr lang="en-US" sz="2800" b="1" dirty="0" smtClean="0">
                <a:solidFill>
                  <a:schemeClr val="accent1">
                    <a:lumMod val="50000"/>
                  </a:schemeClr>
                </a:solidFill>
                <a:latin typeface="Andalus" pitchFamily="2" charset="-78"/>
                <a:cs typeface="Andalus" pitchFamily="2" charset="-78"/>
              </a:rPr>
              <a:t>His early works reflect a mastery and Americanization of the </a:t>
            </a:r>
            <a:r>
              <a:rPr lang="en-US" sz="2800" b="1" dirty="0" smtClean="0">
                <a:solidFill>
                  <a:schemeClr val="accent1">
                    <a:lumMod val="50000"/>
                  </a:schemeClr>
                </a:solidFill>
                <a:latin typeface="Andalus" pitchFamily="2" charset="-78"/>
                <a:cs typeface="Andalus" pitchFamily="2" charset="-78"/>
                <a:hlinkClick r:id="rId3" action="ppaction://hlinkfile" tooltip="Theatre of the Absurd"/>
              </a:rPr>
              <a:t>Theatre of the Absurd</a:t>
            </a:r>
            <a:r>
              <a:rPr lang="en-US" sz="2800" b="1" dirty="0" smtClean="0">
                <a:solidFill>
                  <a:schemeClr val="accent1">
                    <a:lumMod val="50000"/>
                  </a:schemeClr>
                </a:solidFill>
                <a:latin typeface="Andalus" pitchFamily="2" charset="-78"/>
                <a:cs typeface="Andalus" pitchFamily="2" charset="-78"/>
              </a:rPr>
              <a:t> that found its peak in works by European playwrights such as </a:t>
            </a:r>
            <a:r>
              <a:rPr lang="en-US" sz="2800" b="1" dirty="0" smtClean="0">
                <a:solidFill>
                  <a:schemeClr val="accent1">
                    <a:lumMod val="50000"/>
                  </a:schemeClr>
                </a:solidFill>
                <a:latin typeface="Andalus" pitchFamily="2" charset="-78"/>
                <a:cs typeface="Andalus" pitchFamily="2" charset="-78"/>
                <a:hlinkClick r:id="rId4" action="ppaction://hlinkfile" tooltip="Jean Genet"/>
              </a:rPr>
              <a:t>Jean Genet</a:t>
            </a:r>
            <a:r>
              <a:rPr lang="en-US" sz="2800" b="1" dirty="0" smtClean="0">
                <a:solidFill>
                  <a:schemeClr val="accent1">
                    <a:lumMod val="50000"/>
                  </a:schemeClr>
                </a:solidFill>
                <a:latin typeface="Andalus" pitchFamily="2" charset="-78"/>
                <a:cs typeface="Andalus" pitchFamily="2" charset="-78"/>
              </a:rPr>
              <a:t>, and </a:t>
            </a:r>
            <a:r>
              <a:rPr lang="en-US" sz="2800" b="1" dirty="0" smtClean="0">
                <a:solidFill>
                  <a:schemeClr val="accent1">
                    <a:lumMod val="50000"/>
                  </a:schemeClr>
                </a:solidFill>
                <a:latin typeface="Andalus" pitchFamily="2" charset="-78"/>
                <a:cs typeface="Andalus" pitchFamily="2" charset="-78"/>
                <a:hlinkClick r:id="rId5" action="ppaction://hlinkfile" tooltip="Samuel Beckett"/>
              </a:rPr>
              <a:t>Samuel Beckett</a:t>
            </a:r>
            <a:r>
              <a:rPr lang="en-US" sz="2800" b="1" dirty="0" smtClean="0">
                <a:solidFill>
                  <a:schemeClr val="accent1">
                    <a:lumMod val="50000"/>
                  </a:schemeClr>
                </a:solidFill>
                <a:latin typeface="Andalus" pitchFamily="2" charset="-78"/>
                <a:cs typeface="Andalus" pitchFamily="2" charset="-78"/>
              </a:rPr>
              <a:t>.</a:t>
            </a:r>
          </a:p>
          <a:p>
            <a:pPr algn="l" rtl="0"/>
            <a:r>
              <a:rPr lang="en-US" sz="2800" b="1" dirty="0" smtClean="0">
                <a:solidFill>
                  <a:schemeClr val="accent1">
                    <a:lumMod val="50000"/>
                  </a:schemeClr>
                </a:solidFill>
                <a:latin typeface="Andalus" pitchFamily="2" charset="-78"/>
                <a:cs typeface="Andalus" pitchFamily="2" charset="-78"/>
              </a:rPr>
              <a:t>Albee continues to experiment in new works, such as </a:t>
            </a:r>
            <a:r>
              <a:rPr lang="en-US" sz="2800" b="1" i="1" dirty="0" smtClean="0">
                <a:solidFill>
                  <a:schemeClr val="accent1">
                    <a:lumMod val="50000"/>
                  </a:schemeClr>
                </a:solidFill>
                <a:latin typeface="Andalus" pitchFamily="2" charset="-78"/>
                <a:cs typeface="Andalus" pitchFamily="2" charset="-78"/>
                <a:hlinkClick r:id="rId6" action="ppaction://hlinkfile" tooltip="The Goat: or, Who Is Sylvia?"/>
              </a:rPr>
              <a:t>The Goat: or, Who Is Sylvia?</a:t>
            </a:r>
            <a:r>
              <a:rPr lang="en-US" sz="2800" b="1" dirty="0" smtClean="0">
                <a:solidFill>
                  <a:schemeClr val="accent1">
                    <a:lumMod val="50000"/>
                  </a:schemeClr>
                </a:solidFill>
                <a:latin typeface="Andalus" pitchFamily="2" charset="-78"/>
                <a:cs typeface="Andalus" pitchFamily="2" charset="-78"/>
              </a:rPr>
              <a:t> (2002).</a:t>
            </a:r>
          </a:p>
          <a:p>
            <a:pPr algn="l" rtl="0"/>
            <a:r>
              <a:rPr lang="en-US" sz="2800" b="1" dirty="0" smtClean="0">
                <a:solidFill>
                  <a:schemeClr val="accent1">
                    <a:lumMod val="50000"/>
                  </a:schemeClr>
                </a:solidFill>
                <a:latin typeface="Andalus" pitchFamily="2" charset="-78"/>
                <a:cs typeface="Andalus" pitchFamily="2" charset="-78"/>
              </a:rPr>
              <a:t>He best known for </a:t>
            </a:r>
            <a:r>
              <a:rPr lang="en-US" sz="2800" b="1" i="1" dirty="0" smtClean="0">
                <a:solidFill>
                  <a:schemeClr val="accent1">
                    <a:lumMod val="50000"/>
                  </a:schemeClr>
                </a:solidFill>
                <a:latin typeface="Andalus" pitchFamily="2" charset="-78"/>
                <a:cs typeface="Andalus" pitchFamily="2" charset="-78"/>
                <a:hlinkClick r:id="rId7" action="ppaction://hlinkfile" tooltip="Who's Afraid of Virginia Woolf?"/>
              </a:rPr>
              <a:t>Who's Afraid of Virginia Woolf?</a:t>
            </a:r>
            <a:r>
              <a:rPr lang="en-US" sz="2800" b="1" dirty="0" smtClean="0">
                <a:solidFill>
                  <a:schemeClr val="accent1">
                    <a:lumMod val="50000"/>
                  </a:schemeClr>
                </a:solidFill>
                <a:latin typeface="Andalus" pitchFamily="2" charset="-78"/>
                <a:cs typeface="Andalus" pitchFamily="2" charset="-78"/>
              </a:rPr>
              <a:t>.</a:t>
            </a:r>
            <a:endParaRPr lang="ar-SA" sz="2800" b="1" dirty="0">
              <a:solidFill>
                <a:schemeClr val="accent1">
                  <a:lumMod val="50000"/>
                </a:schemeClr>
              </a:solidFill>
              <a:latin typeface="Andalus" pitchFamily="2" charset="-78"/>
              <a:cs typeface="Andalus" pitchFamily="2" charset="-78"/>
            </a:endParaRPr>
          </a:p>
        </p:txBody>
      </p:sp>
      <p:sp>
        <p:nvSpPr>
          <p:cNvPr id="8" name="Date Placeholder 7"/>
          <p:cNvSpPr>
            <a:spLocks noGrp="1"/>
          </p:cNvSpPr>
          <p:nvPr>
            <p:ph type="dt" sz="half" idx="10"/>
          </p:nvPr>
        </p:nvSpPr>
        <p:spPr/>
        <p:txBody>
          <a:bodyPr/>
          <a:lstStyle/>
          <a:p>
            <a:fld id="{2D515872-E221-44D7-BDE8-779D6D431365}" type="datetime1">
              <a:rPr lang="ar-SA" smtClean="0"/>
              <a:pPr/>
              <a:t>22/03/31</a:t>
            </a:fld>
            <a:endParaRPr lang="ar-SA"/>
          </a:p>
        </p:txBody>
      </p:sp>
      <p:sp>
        <p:nvSpPr>
          <p:cNvPr id="9" name="Slide Number Placeholder 8"/>
          <p:cNvSpPr>
            <a:spLocks noGrp="1"/>
          </p:cNvSpPr>
          <p:nvPr>
            <p:ph type="sldNum" sz="quarter" idx="12"/>
          </p:nvPr>
        </p:nvSpPr>
        <p:spPr/>
        <p:txBody>
          <a:bodyPr/>
          <a:lstStyle/>
          <a:p>
            <a:fld id="{79E0EDF1-B462-43A8-A2B6-DF9ECA3990A3}" type="slidenum">
              <a:rPr lang="ar-SA" smtClean="0"/>
              <a:pPr/>
              <a:t>14</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Left)">
                                      <p:cBhvr>
                                        <p:cTn id="7" dur="20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lide(fromLeft)">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014" y="285736"/>
            <a:ext cx="7800972" cy="1143000"/>
          </a:xfrm>
        </p:spPr>
        <p:txBody>
          <a:bodyPr>
            <a:normAutofit fontScale="90000"/>
          </a:bodyPr>
          <a:lstStyle/>
          <a:p>
            <a:r>
              <a:rPr lang="en-US" b="1" dirty="0" smtClean="0">
                <a:solidFill>
                  <a:srgbClr val="A50021"/>
                </a:solidFill>
                <a:latin typeface="Andalus" pitchFamily="2" charset="-78"/>
                <a:cs typeface="Andalus" pitchFamily="2" charset="-78"/>
              </a:rPr>
              <a:t>The Emergence of the Modern American Theater, 1914-1929</a:t>
            </a:r>
            <a:endParaRPr lang="ar-SA" dirty="0">
              <a:solidFill>
                <a:srgbClr val="A50021"/>
              </a:solidFill>
              <a:latin typeface="Andalus" pitchFamily="2" charset="-78"/>
              <a:cs typeface="Andalus" pitchFamily="2" charset="-78"/>
            </a:endParaRPr>
          </a:p>
        </p:txBody>
      </p:sp>
      <p:pic>
        <p:nvPicPr>
          <p:cNvPr id="5" name="Content Placeholder 3" descr="american-heroes-flag-stars-31000.jpg"/>
          <p:cNvPicPr>
            <a:picLocks noChangeAspect="1"/>
          </p:cNvPicPr>
          <p:nvPr/>
        </p:nvPicPr>
        <p:blipFill>
          <a:blip r:embed="rId2" cstate="print">
            <a:lum bright="70000" contrast="-70000"/>
          </a:blip>
          <a:stretch>
            <a:fillRect/>
          </a:stretch>
        </p:blipFill>
        <p:spPr>
          <a:xfrm>
            <a:off x="6762766" y="142852"/>
            <a:ext cx="2381266" cy="1785950"/>
          </a:xfrm>
          <a:prstGeom prst="ellipse">
            <a:avLst/>
          </a:prstGeom>
          <a:ln>
            <a:noFill/>
          </a:ln>
          <a:effectLst>
            <a:softEdge rad="112500"/>
          </a:effectLst>
        </p:spPr>
      </p:pic>
      <p:sp>
        <p:nvSpPr>
          <p:cNvPr id="6" name="Rectangle 5"/>
          <p:cNvSpPr/>
          <p:nvPr/>
        </p:nvSpPr>
        <p:spPr>
          <a:xfrm>
            <a:off x="357158" y="1595612"/>
            <a:ext cx="8501122" cy="1261884"/>
          </a:xfrm>
          <a:prstGeom prst="rect">
            <a:avLst/>
          </a:prstGeom>
        </p:spPr>
        <p:txBody>
          <a:bodyPr wrap="square">
            <a:spAutoFit/>
          </a:bodyPr>
          <a:lstStyle/>
          <a:p>
            <a:pPr algn="l" rtl="0"/>
            <a:r>
              <a:rPr lang="en-US" sz="2800" b="1" dirty="0" smtClean="0">
                <a:solidFill>
                  <a:schemeClr val="accent1">
                    <a:lumMod val="75000"/>
                  </a:schemeClr>
                </a:solidFill>
                <a:latin typeface="Andalus" pitchFamily="2" charset="-78"/>
                <a:cs typeface="Andalus" pitchFamily="2" charset="-78"/>
              </a:rPr>
              <a:t>Ronald Wainscott</a:t>
            </a:r>
          </a:p>
          <a:p>
            <a:pPr algn="l" rtl="0"/>
            <a:r>
              <a:rPr lang="en-US" sz="2400" dirty="0" smtClean="0">
                <a:solidFill>
                  <a:srgbClr val="166C3D"/>
                </a:solidFill>
                <a:effectLst>
                  <a:outerShdw blurRad="38100" dist="38100" dir="2700000" algn="tl">
                    <a:srgbClr val="000000">
                      <a:alpha val="43137"/>
                    </a:srgbClr>
                  </a:outerShdw>
                </a:effectLst>
                <a:latin typeface="Andalus" pitchFamily="2" charset="-78"/>
                <a:cs typeface="Andalus" pitchFamily="2" charset="-78"/>
              </a:rPr>
              <a:t>Professor of Theatre and Drama and Director of Graduate Studies</a:t>
            </a:r>
          </a:p>
          <a:p>
            <a:pPr algn="l" rtl="0"/>
            <a:r>
              <a:rPr lang="en-US" sz="2400" dirty="0" smtClean="0">
                <a:solidFill>
                  <a:srgbClr val="166C3D"/>
                </a:solidFill>
                <a:effectLst>
                  <a:outerShdw blurRad="38100" dist="38100" dir="2700000" algn="tl">
                    <a:srgbClr val="000000">
                      <a:alpha val="43137"/>
                    </a:srgbClr>
                  </a:outerShdw>
                </a:effectLst>
                <a:latin typeface="Andalus" pitchFamily="2" charset="-78"/>
                <a:cs typeface="Andalus" pitchFamily="2" charset="-78"/>
              </a:rPr>
              <a:t>at Indiana University</a:t>
            </a:r>
            <a:endParaRPr lang="ar-SA" sz="2400" b="1" dirty="0">
              <a:solidFill>
                <a:srgbClr val="166C3D"/>
              </a:solidFill>
              <a:effectLst>
                <a:outerShdw blurRad="38100" dist="38100" dir="2700000" algn="tl">
                  <a:srgbClr val="000000">
                    <a:alpha val="43137"/>
                  </a:srgbClr>
                </a:outerShdw>
              </a:effectLst>
              <a:latin typeface="Andalus" pitchFamily="2" charset="-78"/>
              <a:cs typeface="Andalus" pitchFamily="2" charset="-78"/>
            </a:endParaRPr>
          </a:p>
        </p:txBody>
      </p:sp>
      <p:sp>
        <p:nvSpPr>
          <p:cNvPr id="7" name="Content Placeholder 6"/>
          <p:cNvSpPr>
            <a:spLocks noGrp="1"/>
          </p:cNvSpPr>
          <p:nvPr>
            <p:ph idx="1"/>
          </p:nvPr>
        </p:nvSpPr>
        <p:spPr>
          <a:xfrm>
            <a:off x="357158" y="3089291"/>
            <a:ext cx="8229600" cy="3840171"/>
          </a:xfrm>
        </p:spPr>
        <p:txBody>
          <a:bodyPr>
            <a:normAutofit fontScale="85000" lnSpcReduction="10000"/>
          </a:bodyPr>
          <a:lstStyle/>
          <a:p>
            <a:pPr algn="l" rtl="0">
              <a:lnSpc>
                <a:spcPct val="120000"/>
              </a:lnSpc>
              <a:buFont typeface="Wingdings" pitchFamily="2" charset="2"/>
              <a:buChar char="§"/>
            </a:pPr>
            <a:r>
              <a:rPr lang="en-US" sz="2600" b="1" dirty="0" smtClean="0">
                <a:solidFill>
                  <a:schemeClr val="accent1">
                    <a:lumMod val="50000"/>
                  </a:schemeClr>
                </a:solidFill>
                <a:latin typeface="Andalus" pitchFamily="2" charset="-78"/>
                <a:cs typeface="Andalus" pitchFamily="2" charset="-78"/>
              </a:rPr>
              <a:t>He is interesting in Theatre history, dramatic literature, American theatre and drama from 1890. He also presents, history of directing, European theatre and drama from 1912-1945.</a:t>
            </a:r>
          </a:p>
          <a:p>
            <a:pPr algn="l" rtl="0">
              <a:lnSpc>
                <a:spcPct val="120000"/>
              </a:lnSpc>
              <a:buNone/>
            </a:pPr>
            <a:endParaRPr lang="en-US" sz="2600" b="1" dirty="0" smtClean="0">
              <a:solidFill>
                <a:schemeClr val="accent1">
                  <a:lumMod val="50000"/>
                </a:schemeClr>
              </a:solidFill>
              <a:latin typeface="Andalus" pitchFamily="2" charset="-78"/>
              <a:cs typeface="Andalus" pitchFamily="2" charset="-78"/>
            </a:endParaRPr>
          </a:p>
          <a:p>
            <a:pPr algn="l" rtl="0">
              <a:lnSpc>
                <a:spcPct val="120000"/>
              </a:lnSpc>
              <a:buFont typeface="Wingdings" pitchFamily="2" charset="2"/>
              <a:buChar char="§"/>
            </a:pPr>
            <a:r>
              <a:rPr lang="en-US" sz="2600" b="1" dirty="0" smtClean="0">
                <a:solidFill>
                  <a:schemeClr val="accent1">
                    <a:lumMod val="50000"/>
                  </a:schemeClr>
                </a:solidFill>
                <a:latin typeface="Andalus" pitchFamily="2" charset="-78"/>
                <a:cs typeface="Andalus" pitchFamily="2" charset="-78"/>
              </a:rPr>
              <a:t>Wainscott explores the emergence of the modern American theater in New York during a turbulent era of clashing artistic tastes and conflicting cultural, economic, and political events. </a:t>
            </a:r>
            <a:br>
              <a:rPr lang="en-US" sz="2600" b="1" dirty="0" smtClean="0">
                <a:solidFill>
                  <a:schemeClr val="accent1">
                    <a:lumMod val="50000"/>
                  </a:schemeClr>
                </a:solidFill>
                <a:latin typeface="Andalus" pitchFamily="2" charset="-78"/>
                <a:cs typeface="Andalus" pitchFamily="2" charset="-78"/>
              </a:rPr>
            </a:br>
            <a:endParaRPr lang="ar-SA" sz="2600" b="1" dirty="0">
              <a:solidFill>
                <a:schemeClr val="accent1">
                  <a:lumMod val="50000"/>
                </a:schemeClr>
              </a:solidFill>
              <a:latin typeface="Andalus" pitchFamily="2" charset="-78"/>
              <a:cs typeface="Andalus" pitchFamily="2" charset="-78"/>
            </a:endParaRPr>
          </a:p>
        </p:txBody>
      </p:sp>
      <p:sp>
        <p:nvSpPr>
          <p:cNvPr id="8" name="Date Placeholder 7"/>
          <p:cNvSpPr>
            <a:spLocks noGrp="1"/>
          </p:cNvSpPr>
          <p:nvPr>
            <p:ph type="dt" sz="half" idx="10"/>
          </p:nvPr>
        </p:nvSpPr>
        <p:spPr/>
        <p:txBody>
          <a:bodyPr/>
          <a:lstStyle/>
          <a:p>
            <a:fld id="{809CADD7-2FF2-4448-A849-714E3FF540C0}" type="datetime1">
              <a:rPr lang="ar-SA" smtClean="0"/>
              <a:pPr/>
              <a:t>22/03/31</a:t>
            </a:fld>
            <a:endParaRPr lang="ar-SA"/>
          </a:p>
        </p:txBody>
      </p:sp>
      <p:sp>
        <p:nvSpPr>
          <p:cNvPr id="9" name="Slide Number Placeholder 8"/>
          <p:cNvSpPr>
            <a:spLocks noGrp="1"/>
          </p:cNvSpPr>
          <p:nvPr>
            <p:ph type="sldNum" sz="quarter" idx="12"/>
          </p:nvPr>
        </p:nvSpPr>
        <p:spPr/>
        <p:txBody>
          <a:bodyPr/>
          <a:lstStyle/>
          <a:p>
            <a:fld id="{79E0EDF1-B462-43A8-A2B6-DF9ECA3990A3}" type="slidenum">
              <a:rPr lang="ar-SA" smtClean="0"/>
              <a:pPr/>
              <a:t>15</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2000"/>
                                        <p:tgtEl>
                                          <p:spTgt spid="2"/>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2000"/>
                                        <p:tgtEl>
                                          <p:spTgt spid="7">
                                            <p:txEl>
                                              <p:pRg st="0" end="0"/>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fade">
                                      <p:cBhvr>
                                        <p:cTn id="19" dur="2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american-heroes-flag-stars-31000.jpg"/>
          <p:cNvPicPr>
            <a:picLocks noChangeAspect="1"/>
          </p:cNvPicPr>
          <p:nvPr/>
        </p:nvPicPr>
        <p:blipFill>
          <a:blip r:embed="rId2" cstate="print">
            <a:lum bright="70000" contrast="-70000"/>
          </a:blip>
          <a:stretch>
            <a:fillRect/>
          </a:stretch>
        </p:blipFill>
        <p:spPr>
          <a:xfrm>
            <a:off x="6786578" y="71414"/>
            <a:ext cx="2381266" cy="1785950"/>
          </a:xfrm>
          <a:prstGeom prst="ellipse">
            <a:avLst/>
          </a:prstGeom>
          <a:ln>
            <a:noFill/>
          </a:ln>
          <a:effectLst>
            <a:softEdge rad="112500"/>
          </a:effectLst>
        </p:spPr>
      </p:pic>
      <p:sp>
        <p:nvSpPr>
          <p:cNvPr id="3" name="Content Placeholder 2"/>
          <p:cNvSpPr>
            <a:spLocks noGrp="1"/>
          </p:cNvSpPr>
          <p:nvPr>
            <p:ph idx="1"/>
          </p:nvPr>
        </p:nvSpPr>
        <p:spPr>
          <a:xfrm>
            <a:off x="214282" y="857232"/>
            <a:ext cx="8229600" cy="5429288"/>
          </a:xfrm>
        </p:spPr>
        <p:txBody>
          <a:bodyPr>
            <a:normAutofit/>
          </a:bodyPr>
          <a:lstStyle/>
          <a:p>
            <a:pPr algn="l" rtl="0">
              <a:buFont typeface="Wingdings" pitchFamily="2" charset="2"/>
              <a:buChar char="§"/>
            </a:pPr>
            <a:r>
              <a:rPr lang="en-US" sz="2400" b="1" dirty="0" smtClean="0">
                <a:solidFill>
                  <a:schemeClr val="accent1">
                    <a:lumMod val="50000"/>
                  </a:schemeClr>
                </a:solidFill>
                <a:latin typeface="Andalus" pitchFamily="2" charset="-78"/>
                <a:cs typeface="Andalus" pitchFamily="2" charset="-78"/>
              </a:rPr>
              <a:t>He provides the first complete historical and cultural examination of the period.</a:t>
            </a:r>
          </a:p>
          <a:p>
            <a:pPr algn="l" rtl="0">
              <a:buNone/>
            </a:pPr>
            <a:endParaRPr lang="en-US" sz="24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r>
              <a:rPr lang="en-US" sz="2400" b="1" dirty="0" smtClean="0">
                <a:solidFill>
                  <a:schemeClr val="accent1">
                    <a:lumMod val="50000"/>
                  </a:schemeClr>
                </a:solidFill>
                <a:latin typeface="Andalus" pitchFamily="2" charset="-78"/>
                <a:cs typeface="Andalus" pitchFamily="2" charset="-78"/>
              </a:rPr>
              <a:t> He deems Broadway theatre the most prolific and influential.</a:t>
            </a:r>
          </a:p>
          <a:p>
            <a:pPr algn="l" rtl="0">
              <a:buNone/>
            </a:pPr>
            <a:endParaRPr lang="en-US" sz="24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r>
              <a:rPr lang="en-US" sz="2400" b="1" dirty="0" smtClean="0">
                <a:solidFill>
                  <a:schemeClr val="accent1">
                    <a:lumMod val="50000"/>
                  </a:schemeClr>
                </a:solidFill>
                <a:latin typeface="Andalus" pitchFamily="2" charset="-78"/>
                <a:cs typeface="Andalus" pitchFamily="2" charset="-78"/>
              </a:rPr>
              <a:t>He offers an immense trove of material on plays and productions from 1914 to 1929. </a:t>
            </a:r>
          </a:p>
          <a:p>
            <a:pPr algn="l" rtl="0">
              <a:buNone/>
            </a:pPr>
            <a:endParaRPr lang="en-US" sz="24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r>
              <a:rPr lang="en-US" sz="2400" b="1" dirty="0" smtClean="0">
                <a:solidFill>
                  <a:schemeClr val="accent1">
                    <a:lumMod val="50000"/>
                  </a:schemeClr>
                </a:solidFill>
                <a:latin typeface="Andalus" pitchFamily="2" charset="-78"/>
                <a:cs typeface="Andalus" pitchFamily="2" charset="-78"/>
              </a:rPr>
              <a:t>In his book (</a:t>
            </a:r>
            <a:r>
              <a:rPr lang="en-US" sz="2400" b="1" dirty="0" smtClean="0">
                <a:solidFill>
                  <a:srgbClr val="A50021"/>
                </a:solidFill>
                <a:latin typeface="Andalus" pitchFamily="2" charset="-78"/>
                <a:cs typeface="Andalus" pitchFamily="2" charset="-78"/>
              </a:rPr>
              <a:t>The Emergence of the Modern American Theater, 1914-1929</a:t>
            </a:r>
            <a:r>
              <a:rPr lang="en-US" sz="2400" b="1" dirty="0" smtClean="0">
                <a:solidFill>
                  <a:schemeClr val="accent1">
                    <a:lumMod val="50000"/>
                  </a:schemeClr>
                </a:solidFill>
                <a:latin typeface="Andalus" pitchFamily="2" charset="-78"/>
                <a:cs typeface="Andalus" pitchFamily="2" charset="-78"/>
              </a:rPr>
              <a:t>), he goes on to investigate the theater-tax rebellion of 1919, the role of women in popular sex farces, censorship battles over changing themes and language.</a:t>
            </a:r>
          </a:p>
        </p:txBody>
      </p:sp>
      <p:sp>
        <p:nvSpPr>
          <p:cNvPr id="4" name="Date Placeholder 3"/>
          <p:cNvSpPr>
            <a:spLocks noGrp="1"/>
          </p:cNvSpPr>
          <p:nvPr>
            <p:ph type="dt" sz="half" idx="10"/>
          </p:nvPr>
        </p:nvSpPr>
        <p:spPr/>
        <p:txBody>
          <a:bodyPr/>
          <a:lstStyle/>
          <a:p>
            <a:fld id="{323A4B9A-56FC-462D-8630-E0070AA9B93A}" type="datetime1">
              <a:rPr lang="ar-SA" smtClean="0"/>
              <a:pPr/>
              <a:t>22/03/31</a:t>
            </a:fld>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16</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2000"/>
                                        <p:tgtEl>
                                          <p:spTgt spid="3">
                                            <p:txEl>
                                              <p:pRg st="2" end="2"/>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2000"/>
                                        <p:tgtEl>
                                          <p:spTgt spid="3">
                                            <p:txEl>
                                              <p:pRg st="4" end="4"/>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786578" y="71414"/>
            <a:ext cx="2381266" cy="1785950"/>
          </a:xfrm>
          <a:prstGeom prst="ellipse">
            <a:avLst/>
          </a:prstGeom>
          <a:ln>
            <a:noFill/>
          </a:ln>
          <a:effectLst>
            <a:softEdge rad="112500"/>
          </a:effectLst>
        </p:spPr>
      </p:pic>
      <p:sp>
        <p:nvSpPr>
          <p:cNvPr id="3" name="Content Placeholder 2"/>
          <p:cNvSpPr>
            <a:spLocks noGrp="1"/>
          </p:cNvSpPr>
          <p:nvPr>
            <p:ph idx="1"/>
          </p:nvPr>
        </p:nvSpPr>
        <p:spPr>
          <a:xfrm>
            <a:off x="457200" y="428604"/>
            <a:ext cx="8401080" cy="5697559"/>
          </a:xfrm>
        </p:spPr>
        <p:txBody>
          <a:bodyPr>
            <a:normAutofit fontScale="92500"/>
          </a:bodyPr>
          <a:lstStyle/>
          <a:p>
            <a:pPr algn="l" rtl="0">
              <a:buNone/>
            </a:pPr>
            <a:endParaRPr lang="en-US" sz="24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r>
              <a:rPr lang="en-US" sz="2400" b="1" dirty="0" smtClean="0">
                <a:solidFill>
                  <a:schemeClr val="accent1">
                    <a:lumMod val="50000"/>
                  </a:schemeClr>
                </a:solidFill>
                <a:latin typeface="Andalus" pitchFamily="2" charset="-78"/>
                <a:cs typeface="Andalus" pitchFamily="2" charset="-78"/>
              </a:rPr>
              <a:t>A spatial aspects of American expressionism, popular drama’s treatment of commercialism, and theatrical responses to the Russian Revolution.</a:t>
            </a:r>
          </a:p>
          <a:p>
            <a:pPr algn="l" rtl="0">
              <a:buNone/>
            </a:pPr>
            <a:endParaRPr lang="en-US" sz="24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r>
              <a:rPr lang="en-US" sz="2400" b="1" dirty="0" smtClean="0">
                <a:solidFill>
                  <a:schemeClr val="accent1">
                    <a:lumMod val="50000"/>
                  </a:schemeClr>
                </a:solidFill>
                <a:latin typeface="Andalus" pitchFamily="2" charset="-78"/>
                <a:cs typeface="Andalus" pitchFamily="2" charset="-78"/>
              </a:rPr>
              <a:t>He shows how dynamic theatrical experiments altered definitions of serious play righting, stage direction, and scenic design.</a:t>
            </a:r>
          </a:p>
          <a:p>
            <a:pPr algn="l" rtl="0">
              <a:buNone/>
            </a:pPr>
            <a:endParaRPr lang="en-US" sz="24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r>
              <a:rPr lang="en-US" sz="2400" b="1" dirty="0" smtClean="0">
                <a:solidFill>
                  <a:schemeClr val="accent1">
                    <a:lumMod val="50000"/>
                  </a:schemeClr>
                </a:solidFill>
                <a:latin typeface="Andalus" pitchFamily="2" charset="-78"/>
                <a:cs typeface="Andalus" pitchFamily="2" charset="-78"/>
              </a:rPr>
              <a:t>Wainscott deals with such notable figures as </a:t>
            </a:r>
            <a:r>
              <a:rPr lang="en-US" sz="2400" b="1" dirty="0" smtClean="0">
                <a:solidFill>
                  <a:srgbClr val="166C3D"/>
                </a:solidFill>
                <a:latin typeface="Andalus" pitchFamily="2" charset="-78"/>
                <a:cs typeface="Andalus" pitchFamily="2" charset="-78"/>
              </a:rPr>
              <a:t>Eugene O’Neill, Maxwell Anderson, Susan Glaspell, Sophie Treadwell, Arthur Hopkins, Robert Edmund Jones, Lee Simonson, and Philip Barry</a:t>
            </a:r>
            <a:r>
              <a:rPr lang="en-US" sz="2400" b="1" dirty="0" smtClean="0">
                <a:solidFill>
                  <a:schemeClr val="accent1">
                    <a:lumMod val="50000"/>
                  </a:schemeClr>
                </a:solidFill>
                <a:latin typeface="Andalus" pitchFamily="2" charset="-78"/>
                <a:cs typeface="Andalus" pitchFamily="2" charset="-78"/>
              </a:rPr>
              <a:t>.</a:t>
            </a:r>
          </a:p>
          <a:p>
            <a:pPr algn="l" rtl="0">
              <a:buNone/>
            </a:pPr>
            <a:endParaRPr lang="en-US" sz="24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r>
              <a:rPr lang="en-US" sz="2400" b="1" dirty="0" smtClean="0">
                <a:solidFill>
                  <a:schemeClr val="accent1">
                    <a:lumMod val="50000"/>
                  </a:schemeClr>
                </a:solidFill>
                <a:latin typeface="Andalus" pitchFamily="2" charset="-78"/>
                <a:cs typeface="Andalus" pitchFamily="2" charset="-78"/>
              </a:rPr>
              <a:t>He is the author of Staging O’Neill: The Experimental Years, 1920–1934, published by Yale University Press.</a:t>
            </a:r>
            <a:endParaRPr lang="ar-SA" sz="2400" b="1" dirty="0">
              <a:solidFill>
                <a:schemeClr val="accent1">
                  <a:lumMod val="50000"/>
                </a:schemeClr>
              </a:solidFill>
              <a:latin typeface="Andalus" pitchFamily="2" charset="-78"/>
              <a:cs typeface="Andalus" pitchFamily="2" charset="-78"/>
            </a:endParaRPr>
          </a:p>
        </p:txBody>
      </p:sp>
      <p:sp>
        <p:nvSpPr>
          <p:cNvPr id="5" name="Date Placeholder 4"/>
          <p:cNvSpPr>
            <a:spLocks noGrp="1"/>
          </p:cNvSpPr>
          <p:nvPr>
            <p:ph type="dt" sz="half" idx="10"/>
          </p:nvPr>
        </p:nvSpPr>
        <p:spPr/>
        <p:txBody>
          <a:bodyPr/>
          <a:lstStyle/>
          <a:p>
            <a:fld id="{A674083A-5CE3-446F-81B5-238F1F0ACE21}" type="datetime1">
              <a:rPr lang="ar-SA" smtClean="0"/>
              <a:pPr/>
              <a:t>22/03/31</a:t>
            </a:fld>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17</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3" name="Title 1"/>
          <p:cNvSpPr>
            <a:spLocks noGrp="1"/>
          </p:cNvSpPr>
          <p:nvPr>
            <p:ph type="title"/>
          </p:nvPr>
        </p:nvSpPr>
        <p:spPr>
          <a:xfrm>
            <a:off x="-71470" y="71422"/>
            <a:ext cx="7800972" cy="1143000"/>
          </a:xfrm>
        </p:spPr>
        <p:txBody>
          <a:bodyPr>
            <a:normAutofit fontScale="90000"/>
          </a:bodyPr>
          <a:lstStyle/>
          <a:p>
            <a:r>
              <a:rPr lang="en-US" b="1" dirty="0" smtClean="0">
                <a:solidFill>
                  <a:srgbClr val="A50021"/>
                </a:solidFill>
                <a:latin typeface="Andalus" pitchFamily="2" charset="-78"/>
                <a:cs typeface="Andalus" pitchFamily="2" charset="-78"/>
              </a:rPr>
              <a:t>Characteristics of Modern Drama</a:t>
            </a:r>
            <a:endParaRPr lang="ar-SA" dirty="0">
              <a:solidFill>
                <a:srgbClr val="A50021"/>
              </a:solidFill>
              <a:latin typeface="Andalus" pitchFamily="2" charset="-78"/>
              <a:cs typeface="Andalus" pitchFamily="2" charset="-78"/>
            </a:endParaRPr>
          </a:p>
        </p:txBody>
      </p:sp>
      <p:sp>
        <p:nvSpPr>
          <p:cNvPr id="6" name="Rectangle 5"/>
          <p:cNvSpPr/>
          <p:nvPr/>
        </p:nvSpPr>
        <p:spPr>
          <a:xfrm>
            <a:off x="285720" y="1010245"/>
            <a:ext cx="8572560" cy="5255285"/>
          </a:xfrm>
          <a:prstGeom prst="rect">
            <a:avLst/>
          </a:prstGeom>
        </p:spPr>
        <p:txBody>
          <a:bodyPr wrap="square">
            <a:spAutoFit/>
          </a:bodyPr>
          <a:lstStyle/>
          <a:p>
            <a:pPr marL="342900" lvl="0" indent="-342900" algn="l" rtl="0" fontAlgn="base">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Psychological and spiritual displacement </a:t>
            </a:r>
          </a:p>
          <a:p>
            <a:pPr marL="342900" lvl="0" indent="-342900" algn="l" rtl="0" fontAlgn="base">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Loss of connections</a:t>
            </a:r>
            <a:r>
              <a:rPr lang="ar-SA" sz="2100" b="1" dirty="0" smtClean="0">
                <a:solidFill>
                  <a:schemeClr val="accent1">
                    <a:lumMod val="50000"/>
                  </a:schemeClr>
                </a:solidFill>
                <a:latin typeface="Andalus" pitchFamily="2" charset="-78"/>
                <a:cs typeface="Andalus" pitchFamily="2" charset="-78"/>
              </a:rPr>
              <a:t> </a:t>
            </a:r>
          </a:p>
          <a:p>
            <a:pPr marL="342900" lvl="0" indent="-342900" algn="l" rtl="0" fontAlgn="base">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Loneliness </a:t>
            </a:r>
          </a:p>
          <a:p>
            <a:pPr marL="342900" lvl="0" indent="-342900" algn="l" rtl="0" fontAlgn="base">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Self deception</a:t>
            </a:r>
          </a:p>
          <a:p>
            <a:pPr marL="342900" lvl="0" indent="-342900" algn="l" rtl="0" fontAlgn="base">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Realism</a:t>
            </a:r>
            <a:endParaRPr lang="en-US" sz="2100" b="1" dirty="0" smtClean="0">
              <a:solidFill>
                <a:schemeClr val="accent1">
                  <a:lumMod val="50000"/>
                </a:schemeClr>
              </a:solidFill>
              <a:latin typeface="Andalus" pitchFamily="2" charset="-78"/>
              <a:cs typeface="Andalus" pitchFamily="2" charset="-78"/>
            </a:endParaRPr>
          </a:p>
          <a:p>
            <a:pPr lvl="0" algn="l" rtl="0" eaLnBrk="0" fontAlgn="base" hangingPunct="0">
              <a:spcBef>
                <a:spcPct val="0"/>
              </a:spcBef>
              <a:spcAft>
                <a:spcPct val="0"/>
              </a:spcAft>
            </a:pPr>
            <a:endParaRPr lang="en-US" sz="1000" b="1" dirty="0" smtClean="0">
              <a:solidFill>
                <a:schemeClr val="accent1">
                  <a:lumMod val="50000"/>
                </a:schemeClr>
              </a:solidFill>
              <a:latin typeface="Andalus" pitchFamily="2" charset="-78"/>
              <a:cs typeface="Andalus" pitchFamily="2" charset="-78"/>
            </a:endParaRPr>
          </a:p>
          <a:p>
            <a:pPr marL="342900" indent="-342900" algn="l" rtl="0" eaLnBrk="0" fontAlgn="base" hangingPunct="0">
              <a:spcBef>
                <a:spcPct val="0"/>
              </a:spcBef>
              <a:spcAft>
                <a:spcPct val="0"/>
              </a:spcAft>
              <a:buFont typeface="Wingdings" pitchFamily="2" charset="2"/>
              <a:buChar char="Ø"/>
            </a:pPr>
            <a:r>
              <a:rPr lang="en-US" sz="2100" b="1" dirty="0" smtClean="0">
                <a:latin typeface="Andalus" pitchFamily="2" charset="-78"/>
                <a:cs typeface="Andalus" pitchFamily="2" charset="-78"/>
              </a:rPr>
              <a:t>They used those themes to speak to a world in which the individual had been cut loose from ;</a:t>
            </a:r>
          </a:p>
          <a:p>
            <a:pPr marL="342900" indent="-342900" algn="l" rtl="0" eaLnBrk="0" fontAlgn="base" hangingPunct="0">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The traditional "anchors" of religion </a:t>
            </a:r>
          </a:p>
          <a:p>
            <a:pPr marL="342900" indent="-342900" algn="l" rtl="0" eaLnBrk="0" fontAlgn="base" hangingPunct="0">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Socio/political alignments</a:t>
            </a:r>
          </a:p>
          <a:p>
            <a:pPr marL="342900" indent="-342900" algn="l" rtl="0" eaLnBrk="0" fontAlgn="base" hangingPunct="0">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 Family relationships</a:t>
            </a:r>
          </a:p>
          <a:p>
            <a:pPr marL="342900" indent="-342900" algn="l" rtl="0" eaLnBrk="0" fontAlgn="base" hangingPunct="0">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 Defined self-image</a:t>
            </a:r>
          </a:p>
          <a:p>
            <a:pPr marL="342900" indent="-342900" algn="l" rtl="0" eaLnBrk="0" fontAlgn="base" hangingPunct="0">
              <a:spcBef>
                <a:spcPct val="0"/>
              </a:spcBef>
              <a:spcAft>
                <a:spcPct val="0"/>
              </a:spcAft>
            </a:pPr>
            <a:endParaRPr lang="en-US" sz="1050" b="1" dirty="0" smtClean="0">
              <a:solidFill>
                <a:schemeClr val="accent1">
                  <a:lumMod val="50000"/>
                </a:schemeClr>
              </a:solidFill>
              <a:latin typeface="Andalus" pitchFamily="2" charset="-78"/>
              <a:cs typeface="Andalus" pitchFamily="2" charset="-78"/>
            </a:endParaRPr>
          </a:p>
          <a:p>
            <a:pPr marL="342900" indent="-342900" algn="l" rtl="0" eaLnBrk="0" fontAlgn="base" hangingPunct="0">
              <a:spcBef>
                <a:spcPct val="0"/>
              </a:spcBef>
              <a:spcAft>
                <a:spcPct val="0"/>
              </a:spcAft>
              <a:buFont typeface="Wingdings" pitchFamily="2" charset="2"/>
              <a:buChar char="Ø"/>
            </a:pPr>
            <a:r>
              <a:rPr lang="en-US" sz="2100" b="1" dirty="0" smtClean="0">
                <a:solidFill>
                  <a:schemeClr val="accent1">
                    <a:lumMod val="50000"/>
                  </a:schemeClr>
                </a:solidFill>
                <a:latin typeface="Andalus" pitchFamily="2" charset="-78"/>
                <a:cs typeface="Andalus" pitchFamily="2" charset="-78"/>
              </a:rPr>
              <a:t> </a:t>
            </a:r>
            <a:r>
              <a:rPr lang="en-US" sz="2100" b="1" dirty="0" smtClean="0">
                <a:latin typeface="Andalus" pitchFamily="2" charset="-78"/>
                <a:cs typeface="Andalus" pitchFamily="2" charset="-78"/>
              </a:rPr>
              <a:t>They confronted the problem of mechanized society by ;</a:t>
            </a:r>
          </a:p>
          <a:p>
            <a:pPr marL="342900" indent="-342900" algn="l" rtl="0" eaLnBrk="0" fontAlgn="base" hangingPunct="0">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 Laying human passions</a:t>
            </a:r>
          </a:p>
          <a:p>
            <a:pPr marL="342900" indent="-342900" algn="l" rtl="0" eaLnBrk="0" fontAlgn="base" hangingPunct="0">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 Exposing the raw tensions of the American family</a:t>
            </a:r>
          </a:p>
          <a:p>
            <a:pPr marL="342900" indent="-342900" algn="l" rtl="0" eaLnBrk="0" fontAlgn="base" hangingPunct="0">
              <a:spcBef>
                <a:spcPct val="0"/>
              </a:spcBef>
              <a:spcAft>
                <a:spcPct val="0"/>
              </a:spcAft>
              <a:buFont typeface="+mj-lt"/>
              <a:buAutoNum type="arabicPeriod"/>
            </a:pPr>
            <a:r>
              <a:rPr lang="en-US" sz="2100" b="1" dirty="0" smtClean="0">
                <a:solidFill>
                  <a:schemeClr val="accent1">
                    <a:lumMod val="50000"/>
                  </a:schemeClr>
                </a:solidFill>
                <a:latin typeface="Andalus" pitchFamily="2" charset="-78"/>
                <a:cs typeface="Andalus" pitchFamily="2" charset="-78"/>
              </a:rPr>
              <a:t>Challenging Victorian/Puritan morality</a:t>
            </a:r>
            <a:endParaRPr lang="ar-SA" sz="2100" b="1" dirty="0">
              <a:solidFill>
                <a:schemeClr val="accent1">
                  <a:lumMod val="50000"/>
                </a:schemeClr>
              </a:solidFill>
              <a:latin typeface="Andalus" pitchFamily="2" charset="-78"/>
              <a:cs typeface="Andalus" pitchFamily="2" charset="-78"/>
            </a:endParaRPr>
          </a:p>
        </p:txBody>
      </p:sp>
      <p:sp>
        <p:nvSpPr>
          <p:cNvPr id="7" name="Date Placeholder 6"/>
          <p:cNvSpPr>
            <a:spLocks noGrp="1"/>
          </p:cNvSpPr>
          <p:nvPr>
            <p:ph type="dt" sz="half" idx="10"/>
          </p:nvPr>
        </p:nvSpPr>
        <p:spPr/>
        <p:txBody>
          <a:bodyPr/>
          <a:lstStyle/>
          <a:p>
            <a:fld id="{312EE949-D7E9-4F4F-A14F-36B987CA2E66}" type="datetime1">
              <a:rPr lang="ar-SA" smtClean="0"/>
              <a:pPr/>
              <a:t>22/03/31</a:t>
            </a:fld>
            <a:endParaRPr lang="ar-SA"/>
          </a:p>
        </p:txBody>
      </p:sp>
      <p:sp>
        <p:nvSpPr>
          <p:cNvPr id="8" name="Slide Number Placeholder 7"/>
          <p:cNvSpPr>
            <a:spLocks noGrp="1"/>
          </p:cNvSpPr>
          <p:nvPr>
            <p:ph type="sldNum" sz="quarter" idx="12"/>
          </p:nvPr>
        </p:nvSpPr>
        <p:spPr/>
        <p:txBody>
          <a:bodyPr/>
          <a:lstStyle/>
          <a:p>
            <a:fld id="{79E0EDF1-B462-43A8-A2B6-DF9ECA3990A3}" type="slidenum">
              <a:rPr lang="ar-SA" smtClean="0"/>
              <a:pPr/>
              <a:t>18</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lide(fromBottom)">
                                      <p:cBhvr>
                                        <p:cTn id="7" dur="2000"/>
                                        <p:tgtEl>
                                          <p:spTgt spid="3"/>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2" name="Title 1"/>
          <p:cNvSpPr>
            <a:spLocks noGrp="1"/>
          </p:cNvSpPr>
          <p:nvPr>
            <p:ph type="title"/>
          </p:nvPr>
        </p:nvSpPr>
        <p:spPr>
          <a:xfrm>
            <a:off x="-1071602" y="0"/>
            <a:ext cx="6586494" cy="1071570"/>
          </a:xfrm>
        </p:spPr>
        <p:txBody>
          <a:bodyPr/>
          <a:lstStyle/>
          <a:p>
            <a:r>
              <a:rPr lang="en-US" b="1" dirty="0" smtClean="0">
                <a:solidFill>
                  <a:srgbClr val="A50021"/>
                </a:solidFill>
                <a:latin typeface="Andalus" pitchFamily="2" charset="-78"/>
                <a:cs typeface="Andalus" pitchFamily="2" charset="-78"/>
              </a:rPr>
              <a:t>Southern group</a:t>
            </a:r>
            <a:endParaRPr lang="ar-SA" b="1" dirty="0">
              <a:solidFill>
                <a:srgbClr val="A50021"/>
              </a:solidFill>
              <a:latin typeface="Andalus" pitchFamily="2" charset="-78"/>
              <a:cs typeface="Andalus" pitchFamily="2" charset="-78"/>
            </a:endParaRPr>
          </a:p>
        </p:txBody>
      </p:sp>
      <p:sp>
        <p:nvSpPr>
          <p:cNvPr id="4" name="Rectangle 1"/>
          <p:cNvSpPr>
            <a:spLocks noGrp="1" noChangeArrowheads="1"/>
          </p:cNvSpPr>
          <p:nvPr>
            <p:ph idx="1"/>
          </p:nvPr>
        </p:nvSpPr>
        <p:spPr bwMode="auto">
          <a:xfrm>
            <a:off x="428596" y="399919"/>
            <a:ext cx="82296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a:r>
            <a:b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b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The Southern group of writers such as </a:t>
            </a:r>
            <a:r>
              <a:rPr kumimoji="0" lang="en-US" sz="2100" b="1" i="0" u="none" strike="noStrike" cap="none" normalizeH="0" baseline="0" dirty="0" smtClean="0">
                <a:ln>
                  <a:noFill/>
                </a:ln>
                <a:solidFill>
                  <a:srgbClr val="166C3D"/>
                </a:solidFill>
                <a:effectLst>
                  <a:outerShdw blurRad="38100" dist="38100" dir="2700000" algn="tl">
                    <a:srgbClr val="000000">
                      <a:alpha val="43137"/>
                    </a:srgbClr>
                  </a:outerShdw>
                </a:effectLst>
                <a:latin typeface="Andalus" pitchFamily="2" charset="-78"/>
                <a:ea typeface="+mj-ea"/>
                <a:cs typeface="Andalus" pitchFamily="2" charset="-78"/>
              </a:rPr>
              <a:t>William Faulkner</a:t>
            </a: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a:t>
            </a:r>
            <a:r>
              <a:rPr kumimoji="0" lang="en-US" sz="2100" b="1" i="0" u="none" strike="noStrike" cap="none" normalizeH="0" baseline="0" dirty="0" smtClean="0">
                <a:ln>
                  <a:noFill/>
                </a:ln>
                <a:solidFill>
                  <a:srgbClr val="166C3D"/>
                </a:solidFill>
                <a:effectLst>
                  <a:outerShdw blurRad="38100" dist="38100" dir="2700000" algn="tl">
                    <a:srgbClr val="000000">
                      <a:alpha val="43137"/>
                    </a:srgbClr>
                  </a:outerShdw>
                </a:effectLst>
                <a:latin typeface="Andalus" pitchFamily="2" charset="-78"/>
                <a:ea typeface="+mj-ea"/>
                <a:cs typeface="Andalus" pitchFamily="2" charset="-78"/>
              </a:rPr>
              <a:t>Flannery O’Connor</a:t>
            </a: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and </a:t>
            </a:r>
            <a:r>
              <a:rPr kumimoji="0" lang="en-US" sz="2100" b="1" i="0" u="none" strike="noStrike" cap="none" normalizeH="0" baseline="0" dirty="0" smtClean="0">
                <a:ln>
                  <a:noFill/>
                </a:ln>
                <a:solidFill>
                  <a:srgbClr val="166C3D"/>
                </a:solidFill>
                <a:effectLst>
                  <a:outerShdw blurRad="38100" dist="38100" dir="2700000" algn="tl">
                    <a:srgbClr val="000000">
                      <a:alpha val="43137"/>
                    </a:srgbClr>
                  </a:outerShdw>
                </a:effectLst>
                <a:latin typeface="Andalus" pitchFamily="2" charset="-78"/>
                <a:ea typeface="+mj-ea"/>
                <a:cs typeface="Andalus" pitchFamily="2" charset="-78"/>
              </a:rPr>
              <a:t>Robert Penn Warren </a:t>
            </a: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would build many of his themes around ;</a:t>
            </a:r>
            <a:b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br>
            <a:r>
              <a:rPr lang="en-US" sz="1000" b="1" dirty="0" smtClean="0">
                <a:solidFill>
                  <a:schemeClr val="accent1">
                    <a:lumMod val="50000"/>
                  </a:schemeClr>
                </a:solidFill>
                <a:latin typeface="Andalus" pitchFamily="2" charset="-78"/>
                <a:ea typeface="+mj-ea"/>
                <a:cs typeface="Andalus" pitchFamily="2" charset="-78"/>
              </a:rPr>
              <a:t> </a:t>
            </a:r>
            <a:endPar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endParaRPr>
          </a:p>
          <a:p>
            <a:pPr algn="l" rtl="0" fontAlgn="base">
              <a:spcBef>
                <a:spcPct val="0"/>
              </a:spcBef>
              <a:spcAft>
                <a:spcPct val="0"/>
              </a:spcAft>
              <a:buFont typeface="Wingdings" pitchFamily="2" charset="2"/>
              <a:buChar char="Ø"/>
            </a:pPr>
            <a:r>
              <a:rPr kumimoji="0" lang="en-US" sz="2100" b="1" i="0" u="none" strike="noStrike" cap="none" normalizeH="0" baseline="0" dirty="0" smtClean="0">
                <a:ln>
                  <a:noFill/>
                </a:ln>
                <a:effectLst/>
                <a:latin typeface="Andalus" pitchFamily="2" charset="-78"/>
                <a:ea typeface="+mj-ea"/>
                <a:cs typeface="Andalus" pitchFamily="2" charset="-78"/>
              </a:rPr>
              <a:t>The invading materialism of the reconstructed South Such themes required fresh designs in form ;they highlight formal/stylistic characteristics for us through:</a:t>
            </a:r>
            <a:endPar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endParaRPr>
          </a:p>
          <a:p>
            <a:pPr algn="l" rtl="0" fontAlgn="base">
              <a:spcBef>
                <a:spcPct val="0"/>
              </a:spcBef>
              <a:spcAft>
                <a:spcPct val="0"/>
              </a:spcAft>
              <a:buFont typeface="+mj-lt"/>
              <a:buAutoNum type="arabicPeriod"/>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The shocking extensive of overstatement </a:t>
            </a:r>
          </a:p>
          <a:p>
            <a:pPr algn="l" rtl="0" fontAlgn="base">
              <a:spcBef>
                <a:spcPct val="0"/>
              </a:spcBef>
              <a:spcAft>
                <a:spcPct val="0"/>
              </a:spcAft>
              <a:buFont typeface="+mj-lt"/>
              <a:buAutoNum type="arabicPeriod"/>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The ambiguity of images and symbols</a:t>
            </a:r>
          </a:p>
          <a:p>
            <a:pPr algn="l" rtl="0" fontAlgn="base">
              <a:spcBef>
                <a:spcPct val="0"/>
              </a:spcBef>
              <a:spcAft>
                <a:spcPct val="0"/>
              </a:spcAft>
              <a:buFont typeface="+mj-lt"/>
              <a:buAutoNum type="arabicPeriod"/>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The heartbreak tone of understatement</a:t>
            </a:r>
          </a:p>
          <a:p>
            <a:pPr algn="l" rtl="0" fontAlgn="base">
              <a:spcBef>
                <a:spcPct val="0"/>
              </a:spcBef>
              <a:spcAft>
                <a:spcPct val="0"/>
              </a:spcAft>
              <a:buFont typeface="+mj-lt"/>
              <a:buAutoNum type="arabicPeriod"/>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The new heroic image</a:t>
            </a:r>
          </a:p>
          <a:p>
            <a:pPr algn="l" rtl="0" fontAlgn="base">
              <a:spcBef>
                <a:spcPct val="0"/>
              </a:spcBef>
              <a:spcAft>
                <a:spcPct val="0"/>
              </a:spcAft>
              <a:buFont typeface="+mj-lt"/>
              <a:buAutoNum type="arabicPeriod"/>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The innovative patterns of visual art </a:t>
            </a:r>
          </a:p>
          <a:p>
            <a:pPr algn="l" rtl="0" fontAlgn="base">
              <a:spcBef>
                <a:spcPct val="0"/>
              </a:spcBef>
              <a:spcAft>
                <a:spcPct val="0"/>
              </a:spcAft>
              <a:buFont typeface="+mj-lt"/>
              <a:buAutoNum type="arabicPeriod"/>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Layers of the inner self</a:t>
            </a:r>
          </a:p>
          <a:p>
            <a:pPr algn="l" rtl="0" fontAlgn="base">
              <a:spcBef>
                <a:spcPct val="0"/>
              </a:spcBef>
              <a:spcAft>
                <a:spcPct val="0"/>
              </a:spcAft>
              <a:buFont typeface="+mj-lt"/>
              <a:buAutoNum type="arabicPeriod"/>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The duality (two parts) of "anima" and "persona“</a:t>
            </a:r>
            <a:endParaRPr lang="en-US" sz="2100" b="1" dirty="0" smtClean="0">
              <a:solidFill>
                <a:schemeClr val="accent1">
                  <a:lumMod val="50000"/>
                </a:schemeClr>
              </a:solidFill>
              <a:latin typeface="Andalus" pitchFamily="2" charset="-78"/>
              <a:ea typeface="+mj-ea"/>
              <a:cs typeface="Andalus" pitchFamily="2" charset="-78"/>
            </a:endParaRPr>
          </a:p>
          <a:p>
            <a:pPr algn="l" rtl="0" fontAlgn="base">
              <a:spcBef>
                <a:spcPct val="0"/>
              </a:spcBef>
              <a:spcAft>
                <a:spcPct val="0"/>
              </a:spcAft>
              <a:buFont typeface="+mj-lt"/>
              <a:buAutoNum type="arabicPeriod"/>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The delusions (false belief) of neuroses</a:t>
            </a:r>
          </a:p>
          <a:p>
            <a:pPr algn="l" rtl="0" fontAlgn="base">
              <a:spcBef>
                <a:spcPct val="0"/>
              </a:spcBef>
              <a:spcAft>
                <a:spcPct val="0"/>
              </a:spcAft>
              <a:buFont typeface="+mj-lt"/>
              <a:buAutoNum type="arabicPeriod"/>
            </a:pP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 The power of association and simultaneous experience in </a:t>
            </a:r>
            <a:b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br>
            <a:r>
              <a:rPr kumimoji="0" lang="en-US" sz="2100" b="1" i="0" u="none" strike="noStrike" cap="none" normalizeH="0" baseline="0" dirty="0" smtClean="0">
                <a:ln>
                  <a:noFill/>
                </a:ln>
                <a:solidFill>
                  <a:schemeClr val="accent1">
                    <a:lumMod val="50000"/>
                  </a:schemeClr>
                </a:solidFill>
                <a:effectLst/>
                <a:latin typeface="Andalus" pitchFamily="2" charset="-78"/>
                <a:ea typeface="+mj-ea"/>
                <a:cs typeface="Andalus" pitchFamily="2" charset="-78"/>
              </a:rPr>
              <a:t>stream of consciousness ; provided ideas for provocative</a:t>
            </a:r>
            <a:r>
              <a:rPr kumimoji="0" lang="en-US" sz="2100" b="1" i="0" u="none" strike="noStrike" cap="none" normalizeH="0" baseline="0" dirty="0" smtClean="0">
                <a:ln>
                  <a:noFill/>
                </a:ln>
                <a:solidFill>
                  <a:schemeClr val="accent1">
                    <a:lumMod val="50000"/>
                  </a:schemeClr>
                </a:solidFill>
                <a:effectLst/>
                <a:latin typeface="Andalus" pitchFamily="2" charset="-78"/>
                <a:ea typeface="Calibri" pitchFamily="34" charset="0"/>
                <a:cs typeface="Andalus" pitchFamily="2" charset="-78"/>
              </a:rPr>
              <a:t> structural patterns. </a:t>
            </a:r>
            <a:endParaRPr kumimoji="0" lang="en-US" sz="2100" b="1" i="0" u="none" strike="noStrike" cap="none" normalizeH="0" baseline="0" dirty="0" smtClean="0">
              <a:ln>
                <a:noFill/>
              </a:ln>
              <a:solidFill>
                <a:schemeClr val="accent1">
                  <a:lumMod val="50000"/>
                </a:schemeClr>
              </a:solidFill>
              <a:effectLst/>
              <a:latin typeface="Andalus" pitchFamily="2" charset="-78"/>
              <a:cs typeface="Andalus" pitchFamily="2" charset="-78"/>
            </a:endParaRPr>
          </a:p>
        </p:txBody>
      </p:sp>
      <p:sp>
        <p:nvSpPr>
          <p:cNvPr id="6" name="Date Placeholder 5"/>
          <p:cNvSpPr>
            <a:spLocks noGrp="1"/>
          </p:cNvSpPr>
          <p:nvPr>
            <p:ph type="dt" sz="half" idx="10"/>
          </p:nvPr>
        </p:nvSpPr>
        <p:spPr/>
        <p:txBody>
          <a:bodyPr/>
          <a:lstStyle/>
          <a:p>
            <a:fld id="{821565B0-ABF8-4BE5-A463-AC5830986750}" type="datetime1">
              <a:rPr lang="ar-SA" smtClean="0"/>
              <a:pPr/>
              <a:t>22/03/31</a:t>
            </a:fld>
            <a:endParaRPr lang="ar-SA"/>
          </a:p>
        </p:txBody>
      </p:sp>
      <p:sp>
        <p:nvSpPr>
          <p:cNvPr id="7" name="Slide Number Placeholder 6"/>
          <p:cNvSpPr>
            <a:spLocks noGrp="1"/>
          </p:cNvSpPr>
          <p:nvPr>
            <p:ph type="sldNum" sz="quarter" idx="12"/>
          </p:nvPr>
        </p:nvSpPr>
        <p:spPr/>
        <p:txBody>
          <a:bodyPr/>
          <a:lstStyle/>
          <a:p>
            <a:fld id="{79E0EDF1-B462-43A8-A2B6-DF9ECA3990A3}" type="slidenum">
              <a:rPr lang="ar-SA" smtClean="0"/>
              <a:pPr/>
              <a:t>19</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2000"/>
                                        <p:tgtEl>
                                          <p:spTgt spid="4">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2000"/>
                                        <p:tgtEl>
                                          <p:spTgt spid="4">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2000"/>
                                        <p:tgtEl>
                                          <p:spTgt spid="4">
                                            <p:txEl>
                                              <p:pRg st="3" end="3"/>
                                            </p:txEl>
                                          </p:spTgt>
                                        </p:tgtEl>
                                      </p:cBhvr>
                                    </p:animEffect>
                                  </p:childTnLst>
                                </p:cTn>
                              </p:par>
                            </p:childTnLst>
                          </p:cTn>
                        </p:par>
                        <p:par>
                          <p:cTn id="20" fill="hold">
                            <p:stCondLst>
                              <p:cond delay="8000"/>
                            </p:stCondLst>
                            <p:childTnLst>
                              <p:par>
                                <p:cTn id="21" presetID="10" presetClass="entr" presetSubtype="0" fill="hold" grpId="0" nodeType="after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fade">
                                      <p:cBhvr>
                                        <p:cTn id="23" dur="2000"/>
                                        <p:tgtEl>
                                          <p:spTgt spid="4">
                                            <p:txEl>
                                              <p:pRg st="4" end="4"/>
                                            </p:txEl>
                                          </p:spTgt>
                                        </p:tgtEl>
                                      </p:cBhvr>
                                    </p:animEffect>
                                  </p:childTnLst>
                                </p:cTn>
                              </p:par>
                            </p:childTnLst>
                          </p:cTn>
                        </p:par>
                        <p:par>
                          <p:cTn id="24" fill="hold">
                            <p:stCondLst>
                              <p:cond delay="10000"/>
                            </p:stCondLst>
                            <p:childTnLst>
                              <p:par>
                                <p:cTn id="25" presetID="10" presetClass="entr" presetSubtype="0" fill="hold" grpId="0" nodeType="after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2000"/>
                                        <p:tgtEl>
                                          <p:spTgt spid="4">
                                            <p:txEl>
                                              <p:pRg st="5" end="5"/>
                                            </p:txEl>
                                          </p:spTgt>
                                        </p:tgtEl>
                                      </p:cBhvr>
                                    </p:animEffect>
                                  </p:childTnLst>
                                </p:cTn>
                              </p:par>
                            </p:childTnLst>
                          </p:cTn>
                        </p:par>
                        <p:par>
                          <p:cTn id="28" fill="hold">
                            <p:stCondLst>
                              <p:cond delay="12000"/>
                            </p:stCondLst>
                            <p:childTnLst>
                              <p:par>
                                <p:cTn id="29" presetID="10" presetClass="entr" presetSubtype="0" fill="hold" grpId="0" nodeType="after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Effect transition="in" filter="fade">
                                      <p:cBhvr>
                                        <p:cTn id="31" dur="2000"/>
                                        <p:tgtEl>
                                          <p:spTgt spid="4">
                                            <p:txEl>
                                              <p:pRg st="6" end="6"/>
                                            </p:txEl>
                                          </p:spTgt>
                                        </p:tgtEl>
                                      </p:cBhvr>
                                    </p:animEffect>
                                  </p:childTnLst>
                                </p:cTn>
                              </p:par>
                            </p:childTnLst>
                          </p:cTn>
                        </p:par>
                        <p:par>
                          <p:cTn id="32" fill="hold">
                            <p:stCondLst>
                              <p:cond delay="14000"/>
                            </p:stCondLst>
                            <p:childTnLst>
                              <p:par>
                                <p:cTn id="33" presetID="10" presetClass="entr" presetSubtype="0" fill="hold" grpId="0" nodeType="after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2000"/>
                                        <p:tgtEl>
                                          <p:spTgt spid="4">
                                            <p:txEl>
                                              <p:pRg st="7" end="7"/>
                                            </p:txEl>
                                          </p:spTgt>
                                        </p:tgtEl>
                                      </p:cBhvr>
                                    </p:animEffect>
                                  </p:childTnLst>
                                </p:cTn>
                              </p:par>
                            </p:childTnLst>
                          </p:cTn>
                        </p:par>
                        <p:par>
                          <p:cTn id="36" fill="hold">
                            <p:stCondLst>
                              <p:cond delay="16000"/>
                            </p:stCondLst>
                            <p:childTnLst>
                              <p:par>
                                <p:cTn id="37" presetID="10" presetClass="entr" presetSubtype="0" fill="hold" grpId="0" nodeType="after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animEffect transition="in" filter="fade">
                                      <p:cBhvr>
                                        <p:cTn id="39" dur="2000"/>
                                        <p:tgtEl>
                                          <p:spTgt spid="4">
                                            <p:txEl>
                                              <p:pRg st="8" end="8"/>
                                            </p:txEl>
                                          </p:spTgt>
                                        </p:tgtEl>
                                      </p:cBhvr>
                                    </p:animEffect>
                                  </p:childTnLst>
                                </p:cTn>
                              </p:par>
                            </p:childTnLst>
                          </p:cTn>
                        </p:par>
                        <p:par>
                          <p:cTn id="40" fill="hold">
                            <p:stCondLst>
                              <p:cond delay="18000"/>
                            </p:stCondLst>
                            <p:childTnLst>
                              <p:par>
                                <p:cTn id="41" presetID="10" presetClass="entr" presetSubtype="0" fill="hold" grpId="0" nodeType="after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animEffect transition="in" filter="fade">
                                      <p:cBhvr>
                                        <p:cTn id="43" dur="2000"/>
                                        <p:tgtEl>
                                          <p:spTgt spid="4">
                                            <p:txEl>
                                              <p:pRg st="9" end="9"/>
                                            </p:txEl>
                                          </p:spTgt>
                                        </p:tgtEl>
                                      </p:cBhvr>
                                    </p:animEffect>
                                  </p:childTnLst>
                                </p:cTn>
                              </p:par>
                            </p:childTnLst>
                          </p:cTn>
                        </p:par>
                        <p:par>
                          <p:cTn id="44" fill="hold">
                            <p:stCondLst>
                              <p:cond delay="20000"/>
                            </p:stCondLst>
                            <p:childTnLst>
                              <p:par>
                                <p:cTn id="45" presetID="10" presetClass="entr" presetSubtype="0" fill="hold" grpId="0" nodeType="after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Effect transition="in" filter="fade">
                                      <p:cBhvr>
                                        <p:cTn id="47" dur="20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2597130663_8edb1efd00.jpg"/>
          <p:cNvPicPr>
            <a:picLocks noChangeAspect="1"/>
          </p:cNvPicPr>
          <p:nvPr/>
        </p:nvPicPr>
        <p:blipFill>
          <a:blip r:embed="rId2" cstate="print"/>
          <a:stretch>
            <a:fillRect/>
          </a:stretch>
        </p:blipFill>
        <p:spPr>
          <a:xfrm>
            <a:off x="642910" y="571480"/>
            <a:ext cx="4969563" cy="5786478"/>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2" name="Title 1"/>
          <p:cNvSpPr>
            <a:spLocks noGrp="1"/>
          </p:cNvSpPr>
          <p:nvPr>
            <p:ph type="ctrTitle"/>
          </p:nvPr>
        </p:nvSpPr>
        <p:spPr>
          <a:xfrm>
            <a:off x="5072066" y="1571612"/>
            <a:ext cx="4071934" cy="2643206"/>
          </a:xfrm>
        </p:spPr>
        <p:txBody>
          <a:bodyPr>
            <a:normAutofit/>
          </a:bodyPr>
          <a:lstStyle/>
          <a:p>
            <a:r>
              <a:rPr lang="en-US" b="1" dirty="0" smtClean="0">
                <a:solidFill>
                  <a:srgbClr val="A50021"/>
                </a:solidFill>
                <a:latin typeface="Agency FB" pitchFamily="34" charset="0"/>
              </a:rPr>
              <a:t>The Modern </a:t>
            </a:r>
            <a:br>
              <a:rPr lang="en-US" b="1" dirty="0" smtClean="0">
                <a:solidFill>
                  <a:srgbClr val="A50021"/>
                </a:solidFill>
                <a:latin typeface="Agency FB" pitchFamily="34" charset="0"/>
              </a:rPr>
            </a:br>
            <a:r>
              <a:rPr lang="en-US" b="1" dirty="0" smtClean="0">
                <a:solidFill>
                  <a:srgbClr val="A50021"/>
                </a:solidFill>
                <a:latin typeface="Agency FB" pitchFamily="34" charset="0"/>
              </a:rPr>
              <a:t>American</a:t>
            </a:r>
            <a:br>
              <a:rPr lang="en-US" b="1" dirty="0" smtClean="0">
                <a:solidFill>
                  <a:srgbClr val="A50021"/>
                </a:solidFill>
                <a:latin typeface="Agency FB" pitchFamily="34" charset="0"/>
              </a:rPr>
            </a:br>
            <a:r>
              <a:rPr lang="en-US" b="1" dirty="0" smtClean="0">
                <a:solidFill>
                  <a:srgbClr val="A50021"/>
                </a:solidFill>
                <a:latin typeface="Agency FB" pitchFamily="34" charset="0"/>
              </a:rPr>
              <a:t> Theatre</a:t>
            </a:r>
            <a:endParaRPr lang="ar-SA" b="1" dirty="0">
              <a:solidFill>
                <a:srgbClr val="A50021"/>
              </a:solidFill>
              <a:latin typeface="Agency FB" pitchFamily="34" charset="0"/>
            </a:endParaRPr>
          </a:p>
        </p:txBody>
      </p:sp>
      <p:sp>
        <p:nvSpPr>
          <p:cNvPr id="4" name="Date Placeholder 3"/>
          <p:cNvSpPr>
            <a:spLocks noGrp="1"/>
          </p:cNvSpPr>
          <p:nvPr>
            <p:ph type="dt" sz="half" idx="10"/>
          </p:nvPr>
        </p:nvSpPr>
        <p:spPr/>
        <p:txBody>
          <a:bodyPr/>
          <a:lstStyle/>
          <a:p>
            <a:fld id="{6F502691-25B4-4F31-A260-4D248CE3B889}" type="datetime1">
              <a:rPr lang="ar-SA" smtClean="0"/>
              <a:pPr/>
              <a:t>22/03/31</a:t>
            </a:fld>
            <a:endParaRPr lang="ar-SA"/>
          </a:p>
        </p:txBody>
      </p:sp>
      <p:sp>
        <p:nvSpPr>
          <p:cNvPr id="5" name="Slide Number Placeholder 4"/>
          <p:cNvSpPr>
            <a:spLocks noGrp="1"/>
          </p:cNvSpPr>
          <p:nvPr>
            <p:ph type="sldNum" sz="quarter" idx="12"/>
          </p:nvPr>
        </p:nvSpPr>
        <p:spPr/>
        <p:txBody>
          <a:bodyPr/>
          <a:lstStyle/>
          <a:p>
            <a:fld id="{79E0EDF1-B462-43A8-A2B6-DF9ECA3990A3}" type="slidenum">
              <a:rPr lang="ar-SA" smtClean="0"/>
              <a:pPr/>
              <a:t>2</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Left)">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736"/>
            <a:ext cx="8229600" cy="3929090"/>
          </a:xfrm>
        </p:spPr>
        <p:txBody>
          <a:bodyPr>
            <a:normAutofit/>
          </a:bodyPr>
          <a:lstStyle/>
          <a:p>
            <a:pPr algn="l" rtl="0">
              <a:buFont typeface="Wingdings" pitchFamily="2" charset="2"/>
              <a:buChar char="§"/>
            </a:pPr>
            <a:r>
              <a:rPr lang="en-US" sz="2800" dirty="0" smtClean="0">
                <a:latin typeface="Andalus" pitchFamily="2" charset="-78"/>
                <a:cs typeface="Andalus" pitchFamily="2" charset="-78"/>
              </a:rPr>
              <a:t>American dramatists such as </a:t>
            </a:r>
            <a:r>
              <a:rPr lang="en-US" sz="2800" dirty="0" smtClean="0">
                <a:solidFill>
                  <a:srgbClr val="166C3D"/>
                </a:solidFill>
                <a:effectLst>
                  <a:outerShdw blurRad="38100" dist="38100" dir="2700000" algn="tl">
                    <a:srgbClr val="000000">
                      <a:alpha val="43137"/>
                    </a:srgbClr>
                  </a:outerShdw>
                </a:effectLst>
                <a:latin typeface="Andalus" pitchFamily="2" charset="-78"/>
                <a:cs typeface="Andalus" pitchFamily="2" charset="-78"/>
              </a:rPr>
              <a:t>Eugene O’Neill</a:t>
            </a:r>
            <a:r>
              <a:rPr lang="en-US" sz="2800" dirty="0" smtClean="0">
                <a:effectLst>
                  <a:outerShdw blurRad="38100" dist="38100" dir="2700000" algn="tl">
                    <a:srgbClr val="000000">
                      <a:alpha val="43137"/>
                    </a:srgbClr>
                  </a:outerShdw>
                </a:effectLst>
                <a:latin typeface="Andalus" pitchFamily="2" charset="-78"/>
                <a:cs typeface="Andalus" pitchFamily="2" charset="-78"/>
              </a:rPr>
              <a:t>, </a:t>
            </a:r>
            <a:r>
              <a:rPr lang="en-US" sz="2800" dirty="0" smtClean="0">
                <a:solidFill>
                  <a:srgbClr val="166C3D"/>
                </a:solidFill>
                <a:effectLst>
                  <a:outerShdw blurRad="38100" dist="38100" dir="2700000" algn="tl">
                    <a:srgbClr val="000000">
                      <a:alpha val="43137"/>
                    </a:srgbClr>
                  </a:outerShdw>
                </a:effectLst>
                <a:latin typeface="Andalus" pitchFamily="2" charset="-78"/>
                <a:cs typeface="Andalus" pitchFamily="2" charset="-78"/>
              </a:rPr>
              <a:t>Arthur Miller</a:t>
            </a:r>
            <a:r>
              <a:rPr lang="en-US" sz="2800" dirty="0" smtClean="0">
                <a:latin typeface="Andalus" pitchFamily="2" charset="-78"/>
                <a:cs typeface="Andalus" pitchFamily="2" charset="-78"/>
              </a:rPr>
              <a:t>, and </a:t>
            </a:r>
            <a:r>
              <a:rPr lang="en-US" sz="2800" dirty="0" smtClean="0">
                <a:solidFill>
                  <a:srgbClr val="166C3D"/>
                </a:solidFill>
                <a:effectLst>
                  <a:outerShdw blurRad="38100" dist="38100" dir="2700000" algn="tl">
                    <a:srgbClr val="000000">
                      <a:alpha val="43137"/>
                    </a:srgbClr>
                  </a:outerShdw>
                </a:effectLst>
                <a:latin typeface="Andalus" pitchFamily="2" charset="-78"/>
                <a:cs typeface="Andalus" pitchFamily="2" charset="-78"/>
              </a:rPr>
              <a:t>Tennessee Williams</a:t>
            </a:r>
            <a:r>
              <a:rPr lang="en-US" sz="2800" dirty="0" smtClean="0">
                <a:effectLst>
                  <a:outerShdw blurRad="38100" dist="38100" dir="2700000" algn="tl">
                    <a:srgbClr val="000000">
                      <a:alpha val="43137"/>
                    </a:srgbClr>
                  </a:outerShdw>
                </a:effectLst>
                <a:latin typeface="Andalus" pitchFamily="2" charset="-78"/>
                <a:cs typeface="Andalus" pitchFamily="2" charset="-78"/>
              </a:rPr>
              <a:t> </a:t>
            </a:r>
            <a:r>
              <a:rPr lang="en-US" sz="2800" dirty="0" smtClean="0">
                <a:latin typeface="Andalus" pitchFamily="2" charset="-78"/>
                <a:cs typeface="Andalus" pitchFamily="2" charset="-78"/>
              </a:rPr>
              <a:t>crafted forceful statements in these </a:t>
            </a:r>
            <a:r>
              <a:rPr lang="en-US" sz="2800" b="1" dirty="0" smtClean="0">
                <a:solidFill>
                  <a:srgbClr val="A50021"/>
                </a:solidFill>
                <a:latin typeface="Andalus" pitchFamily="2" charset="-78"/>
                <a:cs typeface="Andalus" pitchFamily="2" charset="-78"/>
              </a:rPr>
              <a:t>Characteristics of Modern Drama.</a:t>
            </a:r>
            <a:endParaRPr lang="ar-SA" sz="2800" dirty="0">
              <a:latin typeface="Andalus" pitchFamily="2" charset="-78"/>
              <a:cs typeface="Andalus" pitchFamily="2" charset="-78"/>
            </a:endParaRPr>
          </a:p>
        </p:txBody>
      </p:sp>
      <p:sp>
        <p:nvSpPr>
          <p:cNvPr id="4" name="TextBox 3"/>
          <p:cNvSpPr txBox="1"/>
          <p:nvPr/>
        </p:nvSpPr>
        <p:spPr>
          <a:xfrm>
            <a:off x="785786" y="1714488"/>
            <a:ext cx="1714512" cy="646331"/>
          </a:xfrm>
          <a:prstGeom prst="rect">
            <a:avLst/>
          </a:prstGeom>
          <a:noFill/>
        </p:spPr>
        <p:txBody>
          <a:bodyPr wrap="square" rtlCol="1">
            <a:spAutoFit/>
          </a:bodyPr>
          <a:lstStyle/>
          <a:p>
            <a:pPr algn="l"/>
            <a:r>
              <a:rPr lang="en-US" sz="3600" dirty="0" smtClean="0">
                <a:solidFill>
                  <a:schemeClr val="tx2"/>
                </a:solidFill>
                <a:latin typeface="Andalus" pitchFamily="2" charset="-78"/>
                <a:cs typeface="Andalus" pitchFamily="2" charset="-78"/>
              </a:rPr>
              <a:t>Note..</a:t>
            </a:r>
            <a:endParaRPr lang="ar-SA" sz="3600" dirty="0">
              <a:solidFill>
                <a:schemeClr val="tx2"/>
              </a:solidFill>
              <a:latin typeface="Andalus" pitchFamily="2" charset="-78"/>
              <a:cs typeface="Andalus" pitchFamily="2" charset="-78"/>
            </a:endParaRPr>
          </a:p>
        </p:txBody>
      </p:sp>
      <p:pic>
        <p:nvPicPr>
          <p:cNvPr id="5"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6" name="Date Placeholder 5"/>
          <p:cNvSpPr>
            <a:spLocks noGrp="1"/>
          </p:cNvSpPr>
          <p:nvPr>
            <p:ph type="dt" sz="half" idx="10"/>
          </p:nvPr>
        </p:nvSpPr>
        <p:spPr/>
        <p:txBody>
          <a:bodyPr/>
          <a:lstStyle/>
          <a:p>
            <a:fld id="{4C759802-7D05-4B80-9446-82C61D47AFDE}" type="datetime1">
              <a:rPr lang="ar-SA" smtClean="0"/>
              <a:pPr/>
              <a:t>22/03/31</a:t>
            </a:fld>
            <a:endParaRPr lang="ar-SA"/>
          </a:p>
        </p:txBody>
      </p:sp>
      <p:sp>
        <p:nvSpPr>
          <p:cNvPr id="7" name="Slide Number Placeholder 6"/>
          <p:cNvSpPr>
            <a:spLocks noGrp="1"/>
          </p:cNvSpPr>
          <p:nvPr>
            <p:ph type="sldNum" sz="quarter" idx="12"/>
          </p:nvPr>
        </p:nvSpPr>
        <p:spPr/>
        <p:txBody>
          <a:bodyPr/>
          <a:lstStyle/>
          <a:p>
            <a:fld id="{79E0EDF1-B462-43A8-A2B6-DF9ECA3990A3}" type="slidenum">
              <a:rPr lang="ar-SA" smtClean="0"/>
              <a:pPr/>
              <a:t>20</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A" dirty="0"/>
          </a:p>
        </p:txBody>
      </p:sp>
      <p:sp>
        <p:nvSpPr>
          <p:cNvPr id="3" name="Content Placeholder 2"/>
          <p:cNvSpPr>
            <a:spLocks noGrp="1"/>
          </p:cNvSpPr>
          <p:nvPr>
            <p:ph idx="1"/>
          </p:nvPr>
        </p:nvSpPr>
        <p:spPr>
          <a:xfrm>
            <a:off x="428596" y="3000372"/>
            <a:ext cx="8229600" cy="3482981"/>
          </a:xfrm>
        </p:spPr>
        <p:txBody>
          <a:bodyPr/>
          <a:lstStyle/>
          <a:p>
            <a:pPr lvl="0" algn="l" rtl="0">
              <a:buNone/>
            </a:pPr>
            <a:r>
              <a:rPr lang="en-US" sz="2800" b="1" dirty="0" smtClean="0">
                <a:solidFill>
                  <a:schemeClr val="accent1">
                    <a:lumMod val="50000"/>
                  </a:schemeClr>
                </a:solidFill>
                <a:latin typeface="Andalus" pitchFamily="2" charset="-78"/>
                <a:cs typeface="Andalus" pitchFamily="2" charset="-78"/>
              </a:rPr>
              <a:t>“The American Dream is the largely unacknowledged screen in front of which all American writing plays itself out," </a:t>
            </a:r>
            <a:r>
              <a:rPr lang="en-US" sz="2800" b="1" i="1" dirty="0" smtClean="0">
                <a:solidFill>
                  <a:srgbClr val="A50021"/>
                </a:solidFill>
                <a:latin typeface="Andalus" pitchFamily="2" charset="-78"/>
                <a:cs typeface="Andalus" pitchFamily="2" charset="-78"/>
              </a:rPr>
              <a:t>Arthur Miller has said </a:t>
            </a:r>
            <a:r>
              <a:rPr lang="en-US" sz="2800" b="1" i="1" dirty="0" smtClean="0">
                <a:solidFill>
                  <a:schemeClr val="accent1">
                    <a:lumMod val="50000"/>
                  </a:schemeClr>
                </a:solidFill>
                <a:latin typeface="Andalus" pitchFamily="2" charset="-78"/>
                <a:cs typeface="Andalus" pitchFamily="2" charset="-78"/>
              </a:rPr>
              <a:t>.</a:t>
            </a:r>
          </a:p>
          <a:p>
            <a:pPr algn="l" rtl="0">
              <a:buNone/>
            </a:pPr>
            <a:r>
              <a:rPr lang="en-US" b="1" i="1" dirty="0" smtClean="0">
                <a:solidFill>
                  <a:srgbClr val="240F33"/>
                </a:solidFill>
              </a:rPr>
              <a:t> </a:t>
            </a:r>
          </a:p>
          <a:p>
            <a:pPr algn="l" rtl="0"/>
            <a:endParaRPr lang="ar-SA" dirty="0"/>
          </a:p>
        </p:txBody>
      </p:sp>
      <p:pic>
        <p:nvPicPr>
          <p:cNvPr id="4" name="Picture 1"/>
          <p:cNvPicPr>
            <a:picLocks noChangeAspect="1" noChangeArrowheads="1"/>
          </p:cNvPicPr>
          <p:nvPr/>
        </p:nvPicPr>
        <p:blipFill>
          <a:blip r:embed="rId2" cstate="print"/>
          <a:srcRect/>
          <a:stretch>
            <a:fillRect/>
          </a:stretch>
        </p:blipFill>
        <p:spPr bwMode="auto">
          <a:xfrm>
            <a:off x="1142976" y="571480"/>
            <a:ext cx="1856232" cy="2000264"/>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pic>
        <p:nvPicPr>
          <p:cNvPr id="5" name="Content Placeholder 3" descr="american-heroes-flag-stars-31000.jpg"/>
          <p:cNvPicPr>
            <a:picLocks noChangeAspect="1"/>
          </p:cNvPicPr>
          <p:nvPr/>
        </p:nvPicPr>
        <p:blipFill>
          <a:blip r:embed="rId3"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6" name="Date Placeholder 5"/>
          <p:cNvSpPr>
            <a:spLocks noGrp="1"/>
          </p:cNvSpPr>
          <p:nvPr>
            <p:ph type="dt" sz="half" idx="10"/>
          </p:nvPr>
        </p:nvSpPr>
        <p:spPr/>
        <p:txBody>
          <a:bodyPr/>
          <a:lstStyle/>
          <a:p>
            <a:fld id="{CB26F576-550C-4C1B-9924-2EE1EF45C1DD}" type="datetime1">
              <a:rPr lang="ar-SA" smtClean="0"/>
              <a:pPr/>
              <a:t>22/03/31</a:t>
            </a:fld>
            <a:endParaRPr lang="ar-SA"/>
          </a:p>
        </p:txBody>
      </p:sp>
      <p:sp>
        <p:nvSpPr>
          <p:cNvPr id="7" name="Slide Number Placeholder 6"/>
          <p:cNvSpPr>
            <a:spLocks noGrp="1"/>
          </p:cNvSpPr>
          <p:nvPr>
            <p:ph type="sldNum" sz="quarter" idx="12"/>
          </p:nvPr>
        </p:nvSpPr>
        <p:spPr/>
        <p:txBody>
          <a:bodyPr/>
          <a:lstStyle/>
          <a:p>
            <a:fld id="{79E0EDF1-B462-43A8-A2B6-DF9ECA3990A3}" type="slidenum">
              <a:rPr lang="ar-SA" smtClean="0"/>
              <a:pPr/>
              <a:t>21</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2000"/>
                                        <p:tgtEl>
                                          <p:spTgt spid="4"/>
                                        </p:tgtEl>
                                      </p:cBhvr>
                                    </p:animEffect>
                                  </p:childTnLst>
                                </p:cTn>
                              </p:par>
                            </p:childTnLst>
                          </p:cTn>
                        </p:par>
                        <p:par>
                          <p:cTn id="8" fill="hold">
                            <p:stCondLst>
                              <p:cond delay="2000"/>
                            </p:stCondLst>
                            <p:childTnLst>
                              <p:par>
                                <p:cTn id="9" presetID="12" presetClass="entr" presetSubtype="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slide(fromTop)">
                                      <p:cBhvr>
                                        <p:cTn id="11" dur="2000"/>
                                        <p:tgtEl>
                                          <p:spTgt spid="3">
                                            <p:txEl>
                                              <p:pRg st="0" end="0"/>
                                            </p:txEl>
                                          </p:spTgt>
                                        </p:tgtEl>
                                      </p:cBhvr>
                                    </p:animEffect>
                                  </p:childTnLst>
                                </p:cTn>
                              </p:par>
                            </p:childTnLst>
                          </p:cTn>
                        </p:par>
                        <p:par>
                          <p:cTn id="12" fill="hold">
                            <p:stCondLst>
                              <p:cond delay="4000"/>
                            </p:stCondLst>
                            <p:childTnLst>
                              <p:par>
                                <p:cTn id="13" presetID="12" presetClass="entr" presetSubtype="1"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slide(fromTop)">
                                      <p:cBhvr>
                                        <p:cTn id="15"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Thank-You-Image.gif"/>
          <p:cNvPicPr>
            <a:picLocks noGrp="1" noChangeAspect="1"/>
          </p:cNvPicPr>
          <p:nvPr>
            <p:ph idx="1"/>
          </p:nvPr>
        </p:nvPicPr>
        <p:blipFill>
          <a:blip r:embed="rId2" cstate="print"/>
          <a:stretch>
            <a:fillRect/>
          </a:stretch>
        </p:blipFill>
        <p:spPr>
          <a:xfrm>
            <a:off x="1800221" y="1071546"/>
            <a:ext cx="5843613" cy="4410075"/>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
        <p:nvSpPr>
          <p:cNvPr id="4" name="Date Placeholder 3"/>
          <p:cNvSpPr>
            <a:spLocks noGrp="1"/>
          </p:cNvSpPr>
          <p:nvPr>
            <p:ph type="dt" sz="half" idx="10"/>
          </p:nvPr>
        </p:nvSpPr>
        <p:spPr/>
        <p:txBody>
          <a:bodyPr/>
          <a:lstStyle/>
          <a:p>
            <a:fld id="{7A0D1BFD-FC70-4617-AC1B-3E039E9FFC1D}" type="datetime1">
              <a:rPr lang="ar-SA" smtClean="0"/>
              <a:pPr/>
              <a:t>22/03/31</a:t>
            </a:fld>
            <a:endParaRPr lang="ar-SA"/>
          </a:p>
        </p:txBody>
      </p:sp>
      <p:sp>
        <p:nvSpPr>
          <p:cNvPr id="5" name="Slide Number Placeholder 4"/>
          <p:cNvSpPr>
            <a:spLocks noGrp="1"/>
          </p:cNvSpPr>
          <p:nvPr>
            <p:ph type="sldNum" sz="quarter" idx="12"/>
          </p:nvPr>
        </p:nvSpPr>
        <p:spPr/>
        <p:txBody>
          <a:bodyPr/>
          <a:lstStyle/>
          <a:p>
            <a:fld id="{79E0EDF1-B462-43A8-A2B6-DF9ECA3990A3}" type="slidenum">
              <a:rPr lang="ar-SA" smtClean="0"/>
              <a:pPr/>
              <a:t>22</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american-heroes-flag-stars-31000.jpg"/>
          <p:cNvPicPr>
            <a:picLocks noChangeAspect="1"/>
          </p:cNvPicPr>
          <p:nvPr/>
        </p:nvPicPr>
        <p:blipFill>
          <a:blip r:embed="rId3"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3" name="Content Placeholder 2"/>
          <p:cNvSpPr>
            <a:spLocks noGrp="1"/>
          </p:cNvSpPr>
          <p:nvPr>
            <p:ph idx="1"/>
          </p:nvPr>
        </p:nvSpPr>
        <p:spPr>
          <a:xfrm>
            <a:off x="285720" y="1600200"/>
            <a:ext cx="8501122" cy="4525963"/>
          </a:xfrm>
        </p:spPr>
        <p:txBody>
          <a:bodyPr/>
          <a:lstStyle/>
          <a:p>
            <a:pPr algn="l" rtl="0">
              <a:buNone/>
            </a:pPr>
            <a:r>
              <a:rPr lang="en-US" b="1" dirty="0" smtClean="0">
                <a:solidFill>
                  <a:schemeClr val="accent1">
                    <a:lumMod val="50000"/>
                  </a:schemeClr>
                </a:solidFill>
                <a:latin typeface="Andalus" pitchFamily="2" charset="-78"/>
                <a:cs typeface="Andalus" pitchFamily="2" charset="-78"/>
              </a:rPr>
              <a:t>At the beginning, as the English settled along the</a:t>
            </a:r>
          </a:p>
          <a:p>
            <a:pPr algn="l" rtl="0">
              <a:buNone/>
            </a:pPr>
            <a:r>
              <a:rPr lang="en-US" b="1" dirty="0" smtClean="0">
                <a:solidFill>
                  <a:schemeClr val="accent1">
                    <a:lumMod val="50000"/>
                  </a:schemeClr>
                </a:solidFill>
                <a:latin typeface="Andalus" pitchFamily="2" charset="-78"/>
                <a:cs typeface="Andalus" pitchFamily="2" charset="-78"/>
              </a:rPr>
              <a:t>Atlantic coast of America, there were important</a:t>
            </a:r>
          </a:p>
          <a:p>
            <a:pPr algn="l" rtl="0">
              <a:buNone/>
            </a:pPr>
            <a:r>
              <a:rPr lang="en-US" b="1" dirty="0" smtClean="0">
                <a:solidFill>
                  <a:schemeClr val="accent1">
                    <a:lumMod val="50000"/>
                  </a:schemeClr>
                </a:solidFill>
                <a:latin typeface="Andalus" pitchFamily="2" charset="-78"/>
                <a:cs typeface="Andalus" pitchFamily="2" charset="-78"/>
              </a:rPr>
              <a:t>differences between</a:t>
            </a:r>
            <a:endParaRPr lang="ar-SA" b="1" dirty="0">
              <a:solidFill>
                <a:schemeClr val="accent1">
                  <a:lumMod val="50000"/>
                </a:schemeClr>
              </a:solidFill>
              <a:latin typeface="Andalus" pitchFamily="2" charset="-78"/>
              <a:cs typeface="Andalus" pitchFamily="2" charset="-78"/>
            </a:endParaRPr>
          </a:p>
        </p:txBody>
      </p:sp>
      <p:sp>
        <p:nvSpPr>
          <p:cNvPr id="4" name="Title 1"/>
          <p:cNvSpPr txBox="1">
            <a:spLocks/>
          </p:cNvSpPr>
          <p:nvPr/>
        </p:nvSpPr>
        <p:spPr>
          <a:xfrm>
            <a:off x="285720" y="285728"/>
            <a:ext cx="8229600" cy="1143000"/>
          </a:xfrm>
          <a:prstGeom prst="rect">
            <a:avLst/>
          </a:prstGeom>
        </p:spPr>
        <p:txBody>
          <a:bodyPr vert="horz" lIns="91440" tIns="45720" rIns="91440" bIns="45720" rtlCol="1" anchor="ctr">
            <a:normAutofit fontScale="97500"/>
          </a:bodyPr>
          <a:lstStyle/>
          <a:p>
            <a:pPr lvl="0" algn="ctr">
              <a:spcBef>
                <a:spcPct val="0"/>
              </a:spcBef>
              <a:defRPr/>
            </a:pPr>
            <a:r>
              <a:rPr kumimoji="0" lang="en-US" sz="4400" b="1" i="0" u="none" strike="noStrike" kern="1200" cap="none" spc="0" normalizeH="0" baseline="0" noProof="0" dirty="0" smtClean="0">
                <a:ln>
                  <a:noFill/>
                </a:ln>
                <a:solidFill>
                  <a:srgbClr val="A50021"/>
                </a:solidFill>
                <a:effectLst/>
                <a:uLnTx/>
                <a:uFillTx/>
                <a:latin typeface="Andalus" pitchFamily="2" charset="-78"/>
                <a:ea typeface="+mj-ea"/>
                <a:cs typeface="Andalus" pitchFamily="2" charset="-78"/>
              </a:rPr>
              <a:t>The American </a:t>
            </a:r>
            <a:r>
              <a:rPr lang="en-US" sz="4400" b="1" noProof="0" dirty="0" smtClean="0">
                <a:solidFill>
                  <a:srgbClr val="A50021"/>
                </a:solidFill>
                <a:latin typeface="Andalus" pitchFamily="2" charset="-78"/>
                <a:cs typeface="Andalus" pitchFamily="2" charset="-78"/>
              </a:rPr>
              <a:t>H</a:t>
            </a:r>
            <a:r>
              <a:rPr lang="en-US" sz="4400" b="1" dirty="0" err="1" smtClean="0">
                <a:solidFill>
                  <a:srgbClr val="A50021"/>
                </a:solidFill>
                <a:latin typeface="Andalus" pitchFamily="2" charset="-78"/>
                <a:cs typeface="Andalus" pitchFamily="2" charset="-78"/>
              </a:rPr>
              <a:t>istory</a:t>
            </a:r>
            <a:r>
              <a:rPr lang="en-US" sz="4400" b="1" dirty="0" smtClean="0">
                <a:solidFill>
                  <a:srgbClr val="A50021"/>
                </a:solidFill>
                <a:latin typeface="Andalus" pitchFamily="2" charset="-78"/>
                <a:cs typeface="Andalus" pitchFamily="2" charset="-78"/>
              </a:rPr>
              <a:t> </a:t>
            </a:r>
            <a:endParaRPr kumimoji="0" lang="ar-SA" sz="4400" b="1" i="0" u="none" strike="noStrike" kern="1200" cap="none" spc="0" normalizeH="0" baseline="0" noProof="0" dirty="0">
              <a:ln>
                <a:noFill/>
              </a:ln>
              <a:solidFill>
                <a:srgbClr val="A50021"/>
              </a:solidFill>
              <a:effectLst/>
              <a:uLnTx/>
              <a:uFillTx/>
              <a:latin typeface="Andalus" pitchFamily="2" charset="-78"/>
              <a:ea typeface="+mj-ea"/>
              <a:cs typeface="Andalus" pitchFamily="2" charset="-78"/>
            </a:endParaRPr>
          </a:p>
        </p:txBody>
      </p:sp>
      <p:graphicFrame>
        <p:nvGraphicFramePr>
          <p:cNvPr id="6" name="Diagram 5"/>
          <p:cNvGraphicFramePr/>
          <p:nvPr/>
        </p:nvGraphicFramePr>
        <p:xfrm>
          <a:off x="714348" y="3214686"/>
          <a:ext cx="7715304" cy="34290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7" name="Date Placeholder 6"/>
          <p:cNvSpPr>
            <a:spLocks noGrp="1"/>
          </p:cNvSpPr>
          <p:nvPr>
            <p:ph type="dt" sz="half" idx="10"/>
          </p:nvPr>
        </p:nvSpPr>
        <p:spPr/>
        <p:txBody>
          <a:bodyPr/>
          <a:lstStyle/>
          <a:p>
            <a:fld id="{00AFC292-DC79-404A-8AEA-1EAD025E4DCB}" type="datetime1">
              <a:rPr lang="ar-SA" smtClean="0"/>
              <a:pPr/>
              <a:t>22/03/31</a:t>
            </a:fld>
            <a:endParaRPr lang="ar-SA"/>
          </a:p>
        </p:txBody>
      </p:sp>
      <p:sp>
        <p:nvSpPr>
          <p:cNvPr id="8" name="Slide Number Placeholder 7"/>
          <p:cNvSpPr>
            <a:spLocks noGrp="1"/>
          </p:cNvSpPr>
          <p:nvPr>
            <p:ph type="sldNum" sz="quarter" idx="12"/>
          </p:nvPr>
        </p:nvSpPr>
        <p:spPr/>
        <p:txBody>
          <a:bodyPr/>
          <a:lstStyle/>
          <a:p>
            <a:fld id="{79E0EDF1-B462-43A8-A2B6-DF9ECA3990A3}" type="slidenum">
              <a:rPr lang="ar-SA" smtClean="0"/>
              <a:pPr/>
              <a:t>3</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Top)">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Graphic spid="6"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l" rtl="0"/>
            <a:endParaRPr lang="en-US"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endParaRPr>
          </a:p>
          <a:p>
            <a:pPr lvl="0" algn="l" rtl="0"/>
            <a:endParaRPr lang="ar-SA" dirty="0" smtClean="0"/>
          </a:p>
          <a:p>
            <a:pPr algn="l" rtl="0">
              <a:buNone/>
            </a:pPr>
            <a:endParaRPr lang="ar-SA" dirty="0"/>
          </a:p>
        </p:txBody>
      </p:sp>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5" name="Title 1"/>
          <p:cNvSpPr txBox="1">
            <a:spLocks/>
          </p:cNvSpPr>
          <p:nvPr/>
        </p:nvSpPr>
        <p:spPr>
          <a:xfrm>
            <a:off x="285720" y="214290"/>
            <a:ext cx="8229600" cy="1071570"/>
          </a:xfrm>
          <a:prstGeom prst="rect">
            <a:avLst/>
          </a:prstGeom>
        </p:spPr>
        <p:txBody>
          <a:bodyPr vert="horz" lIns="91440" tIns="45720" rIns="91440" bIns="45720" rtlCol="1" anchor="ctr">
            <a:normAutofit fontScale="97500"/>
          </a:bodyPr>
          <a:lstStyle/>
          <a:p>
            <a:pPr lvl="0" algn="l">
              <a:spcBef>
                <a:spcPct val="0"/>
              </a:spcBef>
              <a:defRPr/>
            </a:pPr>
            <a:r>
              <a:rPr kumimoji="0" lang="en-US" sz="4400" b="1" i="0" u="none" strike="noStrike" kern="1200" cap="none" spc="0" normalizeH="0" baseline="0" noProof="0" dirty="0" smtClean="0">
                <a:ln>
                  <a:noFill/>
                </a:ln>
                <a:solidFill>
                  <a:srgbClr val="A50021"/>
                </a:solidFill>
                <a:effectLst>
                  <a:outerShdw blurRad="38100" dist="38100" dir="2700000" algn="tl">
                    <a:srgbClr val="000000">
                      <a:alpha val="43137"/>
                    </a:srgbClr>
                  </a:outerShdw>
                </a:effectLst>
                <a:uLnTx/>
                <a:uFillTx/>
                <a:latin typeface="Andalus" pitchFamily="2" charset="-78"/>
                <a:ea typeface="+mj-ea"/>
                <a:cs typeface="Andalus" pitchFamily="2" charset="-78"/>
              </a:rPr>
              <a:t>The American</a:t>
            </a:r>
            <a:r>
              <a:rPr kumimoji="0" lang="en-US" sz="4400" b="1" i="0" u="none" strike="noStrike" kern="1200" cap="none" spc="0" normalizeH="0" noProof="0" dirty="0" smtClean="0">
                <a:ln>
                  <a:noFill/>
                </a:ln>
                <a:solidFill>
                  <a:srgbClr val="A50021"/>
                </a:solidFill>
                <a:effectLst>
                  <a:outerShdw blurRad="38100" dist="38100" dir="2700000" algn="tl">
                    <a:srgbClr val="000000">
                      <a:alpha val="43137"/>
                    </a:srgbClr>
                  </a:outerShdw>
                </a:effectLst>
                <a:uLnTx/>
                <a:uFillTx/>
                <a:latin typeface="Andalus" pitchFamily="2" charset="-78"/>
                <a:ea typeface="+mj-ea"/>
                <a:cs typeface="Andalus" pitchFamily="2" charset="-78"/>
              </a:rPr>
              <a:t> </a:t>
            </a:r>
            <a:r>
              <a:rPr lang="en-US" sz="4400" b="1" noProof="0"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H</a:t>
            </a:r>
            <a:r>
              <a:rPr lang="en-US" sz="4400" b="1" dirty="0" err="1" smtClean="0">
                <a:solidFill>
                  <a:srgbClr val="A50021"/>
                </a:solidFill>
                <a:effectLst>
                  <a:outerShdw blurRad="38100" dist="38100" dir="2700000" algn="tl">
                    <a:srgbClr val="000000">
                      <a:alpha val="43137"/>
                    </a:srgbClr>
                  </a:outerShdw>
                </a:effectLst>
                <a:latin typeface="Andalus" pitchFamily="2" charset="-78"/>
                <a:cs typeface="Andalus" pitchFamily="2" charset="-78"/>
              </a:rPr>
              <a:t>istory</a:t>
            </a:r>
            <a:r>
              <a:rPr lang="en-US" sz="4400"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 </a:t>
            </a:r>
            <a:endParaRPr kumimoji="0" lang="ar-SA" sz="4400" b="1" i="0" u="none" strike="noStrike" kern="1200" cap="none" spc="0" normalizeH="0" baseline="0" noProof="0" dirty="0">
              <a:ln>
                <a:noFill/>
              </a:ln>
              <a:solidFill>
                <a:srgbClr val="A50021"/>
              </a:solidFill>
              <a:effectLst>
                <a:outerShdw blurRad="38100" dist="38100" dir="2700000" algn="tl">
                  <a:srgbClr val="000000">
                    <a:alpha val="43137"/>
                  </a:srgbClr>
                </a:outerShdw>
              </a:effectLst>
              <a:uLnTx/>
              <a:uFillTx/>
              <a:latin typeface="Andalus" pitchFamily="2" charset="-78"/>
              <a:ea typeface="+mj-ea"/>
              <a:cs typeface="Andalus" pitchFamily="2" charset="-78"/>
            </a:endParaRPr>
          </a:p>
        </p:txBody>
      </p:sp>
      <p:graphicFrame>
        <p:nvGraphicFramePr>
          <p:cNvPr id="6" name="Diagram 5"/>
          <p:cNvGraphicFramePr/>
          <p:nvPr/>
        </p:nvGraphicFramePr>
        <p:xfrm>
          <a:off x="428596" y="1142984"/>
          <a:ext cx="8286808" cy="5500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Date Placeholder 6"/>
          <p:cNvSpPr>
            <a:spLocks noGrp="1"/>
          </p:cNvSpPr>
          <p:nvPr>
            <p:ph type="dt" sz="half" idx="10"/>
          </p:nvPr>
        </p:nvSpPr>
        <p:spPr/>
        <p:txBody>
          <a:bodyPr/>
          <a:lstStyle/>
          <a:p>
            <a:fld id="{6A6D717A-927F-4C78-BDDA-D6B18394FFE0}" type="datetime1">
              <a:rPr lang="ar-SA" smtClean="0"/>
              <a:pPr/>
              <a:t>22/03/31</a:t>
            </a:fld>
            <a:endParaRPr lang="ar-SA"/>
          </a:p>
        </p:txBody>
      </p:sp>
      <p:sp>
        <p:nvSpPr>
          <p:cNvPr id="8" name="Slide Number Placeholder 7"/>
          <p:cNvSpPr>
            <a:spLocks noGrp="1"/>
          </p:cNvSpPr>
          <p:nvPr>
            <p:ph type="sldNum" sz="quarter" idx="12"/>
          </p:nvPr>
        </p:nvSpPr>
        <p:spPr/>
        <p:txBody>
          <a:bodyPr/>
          <a:lstStyle/>
          <a:p>
            <a:fld id="{79E0EDF1-B462-43A8-A2B6-DF9ECA3990A3}" type="slidenum">
              <a:rPr lang="ar-SA" smtClean="0"/>
              <a:pPr/>
              <a:t>4</a:t>
            </a:fld>
            <a:endParaRPr lang="ar-SA"/>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428604"/>
            <a:ext cx="8229600" cy="1143000"/>
          </a:xfrm>
        </p:spPr>
        <p:txBody>
          <a:bodyPr>
            <a:normAutofit fontScale="90000"/>
          </a:bodyPr>
          <a:lstStyle/>
          <a:p>
            <a:pPr algn="l"/>
            <a:r>
              <a:rPr lang="en-US"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The History of the </a:t>
            </a:r>
            <a:br>
              <a:rPr lang="en-US"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br>
            <a:r>
              <a:rPr lang="en-US"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              Theatre in America</a:t>
            </a:r>
            <a:endParaRPr lang="ar-SA" b="1" dirty="0">
              <a:solidFill>
                <a:srgbClr val="A50021"/>
              </a:solidFill>
              <a:effectLst>
                <a:outerShdw blurRad="38100" dist="38100" dir="2700000" algn="tl">
                  <a:srgbClr val="000000">
                    <a:alpha val="43137"/>
                  </a:srgbClr>
                </a:outerShdw>
              </a:effectLst>
              <a:latin typeface="Andalus" pitchFamily="2" charset="-78"/>
              <a:cs typeface="Andalus" pitchFamily="2" charset="-78"/>
            </a:endParaRPr>
          </a:p>
        </p:txBody>
      </p:sp>
      <p:sp>
        <p:nvSpPr>
          <p:cNvPr id="5" name="Content Placeholder 4"/>
          <p:cNvSpPr>
            <a:spLocks noGrp="1"/>
          </p:cNvSpPr>
          <p:nvPr>
            <p:ph idx="1"/>
          </p:nvPr>
        </p:nvSpPr>
        <p:spPr>
          <a:xfrm>
            <a:off x="428596" y="2143116"/>
            <a:ext cx="8229600" cy="3500462"/>
          </a:xfrm>
        </p:spPr>
        <p:txBody>
          <a:bodyPr>
            <a:normAutofit fontScale="92500"/>
          </a:bodyPr>
          <a:lstStyle/>
          <a:p>
            <a:pPr algn="l" rtl="0">
              <a:buFont typeface="Wingdings" pitchFamily="2" charset="2"/>
              <a:buChar char="§"/>
            </a:pPr>
            <a:r>
              <a:rPr lang="en-US" sz="2800" b="1" dirty="0" smtClean="0">
                <a:solidFill>
                  <a:schemeClr val="accent1">
                    <a:lumMod val="50000"/>
                  </a:schemeClr>
                </a:solidFill>
                <a:latin typeface="Andalus" pitchFamily="2" charset="-78"/>
                <a:cs typeface="Andalus" pitchFamily="2" charset="-78"/>
              </a:rPr>
              <a:t>It begins early in the Eighteenth Century, about the time the first rumblings were heard of the storm which was to break the ties still holding the Colonies to the mother country.</a:t>
            </a:r>
          </a:p>
          <a:p>
            <a:pPr algn="l" rtl="0">
              <a:buFont typeface="Wingdings" pitchFamily="2" charset="2"/>
              <a:buChar char="§"/>
            </a:pPr>
            <a:endParaRPr lang="en-US" sz="28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r>
              <a:rPr lang="en-US" sz="2800" b="1" dirty="0" smtClean="0">
                <a:solidFill>
                  <a:schemeClr val="accent1">
                    <a:lumMod val="50000"/>
                  </a:schemeClr>
                </a:solidFill>
                <a:latin typeface="Andalus" pitchFamily="2" charset="-78"/>
                <a:cs typeface="Andalus" pitchFamily="2" charset="-78"/>
              </a:rPr>
              <a:t>During the 20th century especially after World War I, Western drama became more internationally unified and less the product of separate national literary traditions.</a:t>
            </a:r>
          </a:p>
          <a:p>
            <a:pPr algn="l" rtl="0">
              <a:buFont typeface="Wingdings" pitchFamily="2" charset="2"/>
              <a:buChar char="§"/>
            </a:pPr>
            <a:endParaRPr lang="en-US" sz="28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endParaRPr lang="en-US" sz="2800" b="1" dirty="0" smtClean="0">
              <a:solidFill>
                <a:schemeClr val="accent1">
                  <a:lumMod val="50000"/>
                </a:schemeClr>
              </a:solidFill>
              <a:latin typeface="Andalus" pitchFamily="2" charset="-78"/>
              <a:cs typeface="Andalus" pitchFamily="2" charset="-78"/>
            </a:endParaRPr>
          </a:p>
          <a:p>
            <a:pPr algn="l" rtl="0">
              <a:buFont typeface="Wingdings" pitchFamily="2" charset="2"/>
              <a:buChar char="§"/>
            </a:pPr>
            <a:endParaRPr lang="ar-SA" sz="2800" b="1" dirty="0">
              <a:solidFill>
                <a:schemeClr val="accent1">
                  <a:lumMod val="50000"/>
                </a:schemeClr>
              </a:solidFill>
              <a:latin typeface="Agency FB" pitchFamily="34" charset="0"/>
            </a:endParaRPr>
          </a:p>
        </p:txBody>
      </p:sp>
      <p:pic>
        <p:nvPicPr>
          <p:cNvPr id="6"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7" name="Date Placeholder 6"/>
          <p:cNvSpPr>
            <a:spLocks noGrp="1"/>
          </p:cNvSpPr>
          <p:nvPr>
            <p:ph type="dt" sz="half" idx="10"/>
          </p:nvPr>
        </p:nvSpPr>
        <p:spPr/>
        <p:txBody>
          <a:bodyPr/>
          <a:lstStyle/>
          <a:p>
            <a:fld id="{93C296A1-E9AF-412E-8DBF-FB63740584BC}" type="datetime1">
              <a:rPr lang="ar-SA" smtClean="0"/>
              <a:pPr/>
              <a:t>22/03/31</a:t>
            </a:fld>
            <a:endParaRPr lang="ar-SA"/>
          </a:p>
        </p:txBody>
      </p:sp>
      <p:sp>
        <p:nvSpPr>
          <p:cNvPr id="8" name="Slide Number Placeholder 7"/>
          <p:cNvSpPr>
            <a:spLocks noGrp="1"/>
          </p:cNvSpPr>
          <p:nvPr>
            <p:ph type="sldNum" sz="quarter" idx="12"/>
          </p:nvPr>
        </p:nvSpPr>
        <p:spPr/>
        <p:txBody>
          <a:bodyPr/>
          <a:lstStyle/>
          <a:p>
            <a:fld id="{79E0EDF1-B462-43A8-A2B6-DF9ECA3990A3}" type="slidenum">
              <a:rPr lang="ar-SA" smtClean="0"/>
              <a:pPr/>
              <a:t>5</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fade">
                                      <p:cBhvr>
                                        <p:cTn id="11"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3" name="Content Placeholder 2"/>
          <p:cNvSpPr>
            <a:spLocks noGrp="1"/>
          </p:cNvSpPr>
          <p:nvPr>
            <p:ph idx="1"/>
          </p:nvPr>
        </p:nvSpPr>
        <p:spPr>
          <a:xfrm>
            <a:off x="457200" y="857232"/>
            <a:ext cx="8229600" cy="5268931"/>
          </a:xfrm>
        </p:spPr>
        <p:txBody>
          <a:bodyPr>
            <a:normAutofit/>
          </a:bodyPr>
          <a:lstStyle/>
          <a:p>
            <a:pPr algn="l" rtl="0">
              <a:buFont typeface="Wingdings" pitchFamily="2" charset="2"/>
              <a:buChar char="§"/>
            </a:pPr>
            <a:r>
              <a:rPr lang="en-US" sz="2800" b="1" dirty="0" smtClean="0">
                <a:solidFill>
                  <a:schemeClr val="accent1">
                    <a:lumMod val="50000"/>
                  </a:schemeClr>
                </a:solidFill>
                <a:latin typeface="Andalus" pitchFamily="2" charset="-78"/>
                <a:cs typeface="Andalus" pitchFamily="2" charset="-78"/>
              </a:rPr>
              <a:t>American theatre is very diverse, it contains many different styles of theatre that includes traditional theatre in the form of Shakespeare plays, but it also extends out as far as </a:t>
            </a:r>
            <a:r>
              <a:rPr lang="en-US" sz="2800" b="1" dirty="0" smtClean="0">
                <a:solidFill>
                  <a:schemeClr val="accent1">
                    <a:lumMod val="50000"/>
                  </a:schemeClr>
                </a:solidFill>
                <a:latin typeface="Andalus" pitchFamily="2" charset="-78"/>
                <a:cs typeface="Andalus" pitchFamily="2" charset="-78"/>
              </a:rPr>
              <a:t>the </a:t>
            </a:r>
            <a:r>
              <a:rPr lang="en-US" sz="2800" b="1" dirty="0" smtClean="0">
                <a:solidFill>
                  <a:schemeClr val="accent1">
                    <a:lumMod val="50000"/>
                  </a:schemeClr>
                </a:solidFill>
                <a:latin typeface="Andalus" pitchFamily="2" charset="-78"/>
                <a:cs typeface="Andalus" pitchFamily="2" charset="-78"/>
              </a:rPr>
              <a:t>modern Broadway musicals. </a:t>
            </a:r>
          </a:p>
          <a:p>
            <a:pPr algn="l" rtl="0">
              <a:buNone/>
            </a:pPr>
            <a:r>
              <a:rPr lang="en-US" sz="900" b="1" dirty="0" smtClean="0">
                <a:solidFill>
                  <a:schemeClr val="accent1">
                    <a:lumMod val="50000"/>
                  </a:schemeClr>
                </a:solidFill>
                <a:latin typeface="Andalus" pitchFamily="2" charset="-78"/>
                <a:cs typeface="Andalus" pitchFamily="2" charset="-78"/>
              </a:rPr>
              <a:t> </a:t>
            </a:r>
          </a:p>
          <a:p>
            <a:pPr algn="l" rtl="0">
              <a:buFont typeface="Wingdings" pitchFamily="2" charset="2"/>
              <a:buChar char="§"/>
            </a:pPr>
            <a:r>
              <a:rPr lang="en-US" sz="2800" b="1" dirty="0" smtClean="0">
                <a:solidFill>
                  <a:schemeClr val="accent1">
                    <a:lumMod val="50000"/>
                  </a:schemeClr>
                </a:solidFill>
                <a:latin typeface="Andalus" pitchFamily="2" charset="-78"/>
                <a:cs typeface="Andalus" pitchFamily="2" charset="-78"/>
              </a:rPr>
              <a:t>All of these different forms of theatre have common similarities however that were inherited from the past.</a:t>
            </a:r>
          </a:p>
          <a:p>
            <a:pPr algn="l" rtl="0">
              <a:buFont typeface="Wingdings" pitchFamily="2" charset="2"/>
              <a:buChar char="§"/>
            </a:pPr>
            <a:r>
              <a:rPr lang="en-US" sz="2800" b="1" dirty="0" smtClean="0">
                <a:solidFill>
                  <a:schemeClr val="accent1">
                    <a:lumMod val="50000"/>
                  </a:schemeClr>
                </a:solidFill>
                <a:latin typeface="Andalus" pitchFamily="2" charset="-78"/>
                <a:cs typeface="Andalus" pitchFamily="2" charset="-78"/>
              </a:rPr>
              <a:t> One of the major developments of modern theatre is the location of a central theatre “Mecca” in New York City.</a:t>
            </a:r>
            <a:endParaRPr lang="ar-SA" sz="2800" b="1" dirty="0">
              <a:solidFill>
                <a:schemeClr val="accent1">
                  <a:lumMod val="50000"/>
                </a:schemeClr>
              </a:solidFill>
              <a:latin typeface="Andalus" pitchFamily="2" charset="-78"/>
              <a:cs typeface="Andalus" pitchFamily="2" charset="-78"/>
            </a:endParaRPr>
          </a:p>
        </p:txBody>
      </p:sp>
      <p:sp>
        <p:nvSpPr>
          <p:cNvPr id="5" name="Date Placeholder 4"/>
          <p:cNvSpPr>
            <a:spLocks noGrp="1"/>
          </p:cNvSpPr>
          <p:nvPr>
            <p:ph type="dt" sz="half" idx="10"/>
          </p:nvPr>
        </p:nvSpPr>
        <p:spPr/>
        <p:txBody>
          <a:bodyPr/>
          <a:lstStyle/>
          <a:p>
            <a:fld id="{A8975904-8D08-45D5-9807-62D57079019C}" type="datetime1">
              <a:rPr lang="ar-SA" smtClean="0"/>
              <a:pPr/>
              <a:t>22/03/31</a:t>
            </a:fld>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6</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par>
                          <p:cTn id="16" fill="hold">
                            <p:stCondLst>
                              <p:cond delay="6000"/>
                            </p:stCondLst>
                            <p:childTnLst>
                              <p:par>
                                <p:cTn id="17" presetID="10" presetClass="entr" presetSubtype="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american-heroes-flag-stars-31000.jpg"/>
          <p:cNvPicPr>
            <a:picLocks noChangeAspect="1"/>
          </p:cNvPicPr>
          <p:nvPr/>
        </p:nvPicPr>
        <p:blipFill>
          <a:blip r:embed="rId2" cstate="print">
            <a:lum bright="70000" contrast="-70000"/>
          </a:blip>
          <a:stretch>
            <a:fillRect/>
          </a:stretch>
        </p:blipFill>
        <p:spPr>
          <a:xfrm>
            <a:off x="6691328" y="71414"/>
            <a:ext cx="2381266" cy="1785950"/>
          </a:xfrm>
          <a:prstGeom prst="ellipse">
            <a:avLst/>
          </a:prstGeom>
          <a:ln>
            <a:noFill/>
          </a:ln>
          <a:effectLst>
            <a:softEdge rad="112500"/>
          </a:effectLst>
        </p:spPr>
      </p:pic>
      <p:sp>
        <p:nvSpPr>
          <p:cNvPr id="2" name="Title 1"/>
          <p:cNvSpPr>
            <a:spLocks noGrp="1"/>
          </p:cNvSpPr>
          <p:nvPr>
            <p:ph type="title"/>
          </p:nvPr>
        </p:nvSpPr>
        <p:spPr>
          <a:xfrm>
            <a:off x="-357222" y="500042"/>
            <a:ext cx="8229600" cy="1143000"/>
          </a:xfrm>
        </p:spPr>
        <p:txBody>
          <a:bodyPr/>
          <a:lstStyle/>
          <a:p>
            <a:r>
              <a:rPr lang="en-US" b="1" dirty="0" smtClean="0">
                <a:solidFill>
                  <a:srgbClr val="A50021"/>
                </a:solidFill>
                <a:effectLst>
                  <a:outerShdw blurRad="38100" dist="38100" dir="2700000" algn="tl">
                    <a:srgbClr val="000000">
                      <a:alpha val="43137"/>
                    </a:srgbClr>
                  </a:outerShdw>
                </a:effectLst>
                <a:latin typeface="Andalus" pitchFamily="2" charset="-78"/>
                <a:cs typeface="Andalus" pitchFamily="2" charset="-78"/>
              </a:rPr>
              <a:t>Broadway Theatre</a:t>
            </a:r>
            <a:endParaRPr lang="ar-SA" b="1" dirty="0">
              <a:solidFill>
                <a:srgbClr val="A50021"/>
              </a:solidFill>
              <a:effectLst>
                <a:outerShdw blurRad="38100" dist="38100" dir="2700000" algn="tl">
                  <a:srgbClr val="000000">
                    <a:alpha val="43137"/>
                  </a:srgbClr>
                </a:outerShdw>
              </a:effectLst>
              <a:latin typeface="Andalus" pitchFamily="2" charset="-78"/>
              <a:cs typeface="Andalus" pitchFamily="2" charset="-78"/>
            </a:endParaRPr>
          </a:p>
        </p:txBody>
      </p:sp>
      <p:sp>
        <p:nvSpPr>
          <p:cNvPr id="3" name="Content Placeholder 2"/>
          <p:cNvSpPr>
            <a:spLocks noGrp="1"/>
          </p:cNvSpPr>
          <p:nvPr>
            <p:ph idx="1"/>
          </p:nvPr>
        </p:nvSpPr>
        <p:spPr>
          <a:xfrm>
            <a:off x="414366" y="2071678"/>
            <a:ext cx="8229600" cy="3043246"/>
          </a:xfrm>
        </p:spPr>
        <p:txBody>
          <a:bodyPr>
            <a:normAutofit/>
          </a:bodyPr>
          <a:lstStyle/>
          <a:p>
            <a:pPr algn="l" rtl="0">
              <a:buFont typeface="Wingdings" pitchFamily="2" charset="2"/>
              <a:buChar char="§"/>
            </a:pPr>
            <a:r>
              <a:rPr lang="en-US" sz="2800" b="1" dirty="0" smtClean="0">
                <a:solidFill>
                  <a:schemeClr val="accent1">
                    <a:lumMod val="50000"/>
                  </a:schemeClr>
                </a:solidFill>
                <a:latin typeface="Andalus" pitchFamily="2" charset="-78"/>
                <a:cs typeface="Andalus" pitchFamily="2" charset="-78"/>
              </a:rPr>
              <a:t>The development of Broadway, especially in the early 1900s made it one of the most prominent areas of theatre culture in the world. Broadway brought out a new culture to theatre because it created “theatre as art” to a new level; it also brought social distinction between classes.</a:t>
            </a:r>
            <a:endParaRPr lang="ar-SA" sz="2800" b="1" dirty="0">
              <a:solidFill>
                <a:schemeClr val="accent1">
                  <a:lumMod val="50000"/>
                </a:schemeClr>
              </a:solidFill>
              <a:latin typeface="Andalus" pitchFamily="2" charset="-78"/>
              <a:cs typeface="Andalus" pitchFamily="2" charset="-78"/>
            </a:endParaRPr>
          </a:p>
        </p:txBody>
      </p:sp>
      <p:sp>
        <p:nvSpPr>
          <p:cNvPr id="5" name="Date Placeholder 4"/>
          <p:cNvSpPr>
            <a:spLocks noGrp="1"/>
          </p:cNvSpPr>
          <p:nvPr>
            <p:ph type="dt" sz="half" idx="10"/>
          </p:nvPr>
        </p:nvSpPr>
        <p:spPr/>
        <p:txBody>
          <a:bodyPr/>
          <a:lstStyle/>
          <a:p>
            <a:fld id="{EF857CCE-80B2-48C6-9B77-62950423E6C4}" type="datetime1">
              <a:rPr lang="ar-SA" smtClean="0"/>
              <a:pPr/>
              <a:t>22/03/31</a:t>
            </a:fld>
            <a:endParaRPr lang="ar-SA"/>
          </a:p>
        </p:txBody>
      </p:sp>
      <p:sp>
        <p:nvSpPr>
          <p:cNvPr id="6" name="Slide Number Placeholder 5"/>
          <p:cNvSpPr>
            <a:spLocks noGrp="1"/>
          </p:cNvSpPr>
          <p:nvPr>
            <p:ph type="sldNum" sz="quarter" idx="12"/>
          </p:nvPr>
        </p:nvSpPr>
        <p:spPr/>
        <p:txBody>
          <a:bodyPr/>
          <a:lstStyle/>
          <a:p>
            <a:fld id="{79E0EDF1-B462-43A8-A2B6-DF9ECA3990A3}" type="slidenum">
              <a:rPr lang="ar-SA" smtClean="0"/>
              <a:pPr/>
              <a:t>7</a:t>
            </a:fld>
            <a:endParaRPr lang="ar-SA"/>
          </a:p>
        </p:txBody>
      </p:sp>
      <p:pic>
        <p:nvPicPr>
          <p:cNvPr id="7" name="Picture 6" descr="1014.jpg"/>
          <p:cNvPicPr>
            <a:picLocks noChangeAspect="1"/>
          </p:cNvPicPr>
          <p:nvPr/>
        </p:nvPicPr>
        <p:blipFill>
          <a:blip r:embed="rId3" cstate="print"/>
          <a:stretch>
            <a:fillRect/>
          </a:stretch>
        </p:blipFill>
        <p:spPr>
          <a:xfrm rot="402883">
            <a:off x="6072198" y="3919488"/>
            <a:ext cx="2452698" cy="2943238"/>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2000"/>
                                        <p:tgtEl>
                                          <p:spTgt spid="2"/>
                                        </p:tgtEl>
                                      </p:cBhvr>
                                    </p:animEffect>
                                  </p:childTnLst>
                                </p:cTn>
                              </p:par>
                            </p:childTnLst>
                          </p:cTn>
                        </p:par>
                        <p:par>
                          <p:cTn id="8" fill="hold">
                            <p:stCondLst>
                              <p:cond delay="2000"/>
                            </p:stCondLst>
                            <p:childTnLst>
                              <p:par>
                                <p:cTn id="9" presetID="12" presetClass="entr" presetSubtype="4"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slide(fromBottom)">
                                      <p:cBhvr>
                                        <p:cTn id="11"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american-heroes-flag-stars-31000.jpg"/>
          <p:cNvPicPr>
            <a:picLocks noGrp="1" noChangeAspect="1"/>
          </p:cNvPicPr>
          <p:nvPr>
            <p:ph idx="1"/>
          </p:nvPr>
        </p:nvPicPr>
        <p:blipFill>
          <a:blip r:embed="rId2" cstate="print">
            <a:lum bright="70000" contrast="-70000"/>
          </a:blip>
          <a:stretch>
            <a:fillRect/>
          </a:stretch>
        </p:blipFill>
        <p:spPr>
          <a:xfrm>
            <a:off x="6762766" y="71414"/>
            <a:ext cx="2381266" cy="1785950"/>
          </a:xfrm>
          <a:prstGeom prst="ellipse">
            <a:avLst/>
          </a:prstGeom>
          <a:ln>
            <a:noFill/>
          </a:ln>
          <a:effectLst>
            <a:softEdge rad="112500"/>
          </a:effectLst>
        </p:spPr>
      </p:pic>
      <p:sp>
        <p:nvSpPr>
          <p:cNvPr id="4" name="Title 1"/>
          <p:cNvSpPr txBox="1">
            <a:spLocks/>
          </p:cNvSpPr>
          <p:nvPr/>
        </p:nvSpPr>
        <p:spPr>
          <a:xfrm>
            <a:off x="-500098" y="285728"/>
            <a:ext cx="8229600" cy="2786082"/>
          </a:xfrm>
          <a:prstGeom prst="rect">
            <a:avLst/>
          </a:prstGeom>
        </p:spPr>
        <p:txBody>
          <a:bodyPr vert="horz" lIns="91440" tIns="45720" rIns="91440" bIns="45720" rtlCol="1" anchor="ctr">
            <a:normAutofit fontScale="97500"/>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en-US" sz="5400" b="1" i="0" u="none" strike="noStrike" kern="1200" cap="none" spc="0" normalizeH="0" baseline="0" noProof="0" dirty="0" smtClean="0">
                <a:ln>
                  <a:noFill/>
                </a:ln>
                <a:solidFill>
                  <a:srgbClr val="A50021"/>
                </a:solidFill>
                <a:effectLst/>
                <a:uLnTx/>
                <a:uFillTx/>
                <a:latin typeface="Andalus" pitchFamily="2" charset="-78"/>
                <a:ea typeface="+mj-ea"/>
                <a:cs typeface="+mj-cs"/>
              </a:rPr>
              <a:t>The Famous  playwrights</a:t>
            </a:r>
            <a:br>
              <a:rPr kumimoji="0" lang="en-US" sz="5400" b="1" i="0" u="none" strike="noStrike" kern="1200" cap="none" spc="0" normalizeH="0" baseline="0" noProof="0" dirty="0" smtClean="0">
                <a:ln>
                  <a:noFill/>
                </a:ln>
                <a:solidFill>
                  <a:srgbClr val="A50021"/>
                </a:solidFill>
                <a:effectLst/>
                <a:uLnTx/>
                <a:uFillTx/>
                <a:latin typeface="Andalus" pitchFamily="2" charset="-78"/>
                <a:ea typeface="+mj-ea"/>
                <a:cs typeface="+mj-cs"/>
              </a:rPr>
            </a:br>
            <a:r>
              <a:rPr kumimoji="0" lang="en-US" sz="5400" b="1" i="0" u="none" strike="noStrike" kern="1200" cap="none" spc="0" normalizeH="0" baseline="0" noProof="0" dirty="0" smtClean="0">
                <a:ln>
                  <a:noFill/>
                </a:ln>
                <a:solidFill>
                  <a:srgbClr val="A50021"/>
                </a:solidFill>
                <a:effectLst/>
                <a:uLnTx/>
                <a:uFillTx/>
                <a:latin typeface="Andalus" pitchFamily="2" charset="-78"/>
                <a:ea typeface="+mj-ea"/>
                <a:cs typeface="+mj-cs"/>
              </a:rPr>
              <a:t>  and</a:t>
            </a:r>
            <a:br>
              <a:rPr kumimoji="0" lang="en-US" sz="5400" b="1" i="0" u="none" strike="noStrike" kern="1200" cap="none" spc="0" normalizeH="0" baseline="0" noProof="0" dirty="0" smtClean="0">
                <a:ln>
                  <a:noFill/>
                </a:ln>
                <a:solidFill>
                  <a:srgbClr val="A50021"/>
                </a:solidFill>
                <a:effectLst/>
                <a:uLnTx/>
                <a:uFillTx/>
                <a:latin typeface="Andalus" pitchFamily="2" charset="-78"/>
                <a:ea typeface="+mj-ea"/>
                <a:cs typeface="+mj-cs"/>
              </a:rPr>
            </a:br>
            <a:r>
              <a:rPr kumimoji="0" lang="en-US" sz="5400" b="1" i="0" u="none" strike="noStrike" kern="1200" cap="none" spc="0" normalizeH="0" baseline="0" noProof="0" dirty="0" smtClean="0">
                <a:ln>
                  <a:noFill/>
                </a:ln>
                <a:solidFill>
                  <a:srgbClr val="A50021"/>
                </a:solidFill>
                <a:effectLst/>
                <a:uLnTx/>
                <a:uFillTx/>
                <a:latin typeface="Andalus" pitchFamily="2" charset="-78"/>
                <a:ea typeface="+mj-ea"/>
                <a:cs typeface="+mj-cs"/>
              </a:rPr>
              <a:t> Their Works</a:t>
            </a:r>
            <a:endParaRPr kumimoji="0" lang="ar-SA" sz="5400" b="1" i="0" u="none" strike="noStrike" kern="1200" cap="none" spc="0" normalizeH="0" baseline="0" noProof="0" dirty="0">
              <a:ln>
                <a:noFill/>
              </a:ln>
              <a:solidFill>
                <a:srgbClr val="A50021"/>
              </a:solidFill>
              <a:effectLst/>
              <a:uLnTx/>
              <a:uFillTx/>
              <a:latin typeface="Andalus" pitchFamily="2" charset="-78"/>
              <a:ea typeface="+mj-ea"/>
              <a:cs typeface="+mj-cs"/>
            </a:endParaRPr>
          </a:p>
        </p:txBody>
      </p:sp>
      <p:pic>
        <p:nvPicPr>
          <p:cNvPr id="7" name="Picture 6" descr="ArthurMiller.jpg"/>
          <p:cNvPicPr>
            <a:picLocks noChangeAspect="1"/>
          </p:cNvPicPr>
          <p:nvPr/>
        </p:nvPicPr>
        <p:blipFill>
          <a:blip r:embed="rId3" cstate="print"/>
          <a:stretch>
            <a:fillRect/>
          </a:stretch>
        </p:blipFill>
        <p:spPr>
          <a:xfrm>
            <a:off x="4460416" y="3429000"/>
            <a:ext cx="2397600" cy="321471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8" name="Picture 7" descr="EugeneO'Neill12.jpg"/>
          <p:cNvPicPr>
            <a:picLocks noChangeAspect="1"/>
          </p:cNvPicPr>
          <p:nvPr/>
        </p:nvPicPr>
        <p:blipFill>
          <a:blip r:embed="rId4" cstate="print"/>
          <a:stretch>
            <a:fillRect/>
          </a:stretch>
        </p:blipFill>
        <p:spPr>
          <a:xfrm rot="258747">
            <a:off x="285720" y="3344895"/>
            <a:ext cx="2358000" cy="321471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9" name="Picture 8" descr="m2049.jpg"/>
          <p:cNvPicPr>
            <a:picLocks noChangeAspect="1"/>
          </p:cNvPicPr>
          <p:nvPr/>
        </p:nvPicPr>
        <p:blipFill>
          <a:blip r:embed="rId5" cstate="print"/>
          <a:stretch>
            <a:fillRect/>
          </a:stretch>
        </p:blipFill>
        <p:spPr>
          <a:xfrm>
            <a:off x="2285984" y="3429000"/>
            <a:ext cx="2357454" cy="321471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0" name="Picture 9" descr="tennessee.jpg"/>
          <p:cNvPicPr>
            <a:picLocks noChangeAspect="1"/>
          </p:cNvPicPr>
          <p:nvPr/>
        </p:nvPicPr>
        <p:blipFill>
          <a:blip r:embed="rId6" cstate="print"/>
          <a:stretch>
            <a:fillRect/>
          </a:stretch>
        </p:blipFill>
        <p:spPr>
          <a:xfrm rot="21068452">
            <a:off x="6643702" y="3500438"/>
            <a:ext cx="2357454" cy="318909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11" name="Date Placeholder 10"/>
          <p:cNvSpPr>
            <a:spLocks noGrp="1"/>
          </p:cNvSpPr>
          <p:nvPr>
            <p:ph type="dt" sz="half" idx="10"/>
          </p:nvPr>
        </p:nvSpPr>
        <p:spPr/>
        <p:txBody>
          <a:bodyPr/>
          <a:lstStyle/>
          <a:p>
            <a:fld id="{782B14CC-8526-4FA7-8437-2072CBF2EF7C}" type="datetime1">
              <a:rPr lang="ar-SA" smtClean="0"/>
              <a:pPr/>
              <a:t>22/03/31</a:t>
            </a:fld>
            <a:endParaRPr lang="ar-SA"/>
          </a:p>
        </p:txBody>
      </p:sp>
      <p:sp>
        <p:nvSpPr>
          <p:cNvPr id="12" name="Slide Number Placeholder 11"/>
          <p:cNvSpPr>
            <a:spLocks noGrp="1"/>
          </p:cNvSpPr>
          <p:nvPr>
            <p:ph type="sldNum" sz="quarter" idx="12"/>
          </p:nvPr>
        </p:nvSpPr>
        <p:spPr/>
        <p:txBody>
          <a:bodyPr/>
          <a:lstStyle/>
          <a:p>
            <a:fld id="{79E0EDF1-B462-43A8-A2B6-DF9ECA3990A3}" type="slidenum">
              <a:rPr lang="ar-SA" smtClean="0"/>
              <a:pPr/>
              <a:t>8</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2000"/>
                                        <p:tgtEl>
                                          <p:spTgt spid="4"/>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2000"/>
                                        <p:tgtEl>
                                          <p:spTgt spid="10"/>
                                        </p:tgtEl>
                                      </p:cBhvr>
                                    </p:animEffect>
                                  </p:childTnLst>
                                </p:cTn>
                              </p:par>
                              <p:par>
                                <p:cTn id="12" presetID="10" presetClass="entr" presetSubtype="0" fill="hold"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2000"/>
                                        <p:tgtEl>
                                          <p:spTgt spid="9"/>
                                        </p:tgtEl>
                                      </p:cBhvr>
                                    </p:animEffect>
                                  </p:childTnLst>
                                </p:cTn>
                              </p:par>
                            </p:childTnLst>
                          </p:cTn>
                        </p:par>
                        <p:par>
                          <p:cTn id="15" fill="hold">
                            <p:stCondLst>
                              <p:cond delay="4000"/>
                            </p:stCondLst>
                            <p:childTnLst>
                              <p:par>
                                <p:cTn id="16" presetID="10" presetClass="entr" presetSubtype="0" fill="hold"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2000"/>
                                        <p:tgtEl>
                                          <p:spTgt spid="7"/>
                                        </p:tgtEl>
                                      </p:cBhvr>
                                    </p:animEffect>
                                  </p:childTnLst>
                                </p:cTn>
                              </p:par>
                            </p:childTnLst>
                          </p:cTn>
                        </p:par>
                        <p:par>
                          <p:cTn id="19" fill="hold">
                            <p:stCondLst>
                              <p:cond delay="6000"/>
                            </p:stCondLst>
                            <p:childTnLst>
                              <p:par>
                                <p:cTn id="20" presetID="10" presetClass="entr" presetSubtype="0" fill="hold"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571480"/>
            <a:ext cx="8229600" cy="5786478"/>
          </a:xfrm>
        </p:spPr>
        <p:txBody>
          <a:bodyPr>
            <a:noAutofit/>
          </a:bodyPr>
          <a:lstStyle/>
          <a:p>
            <a:pPr algn="l" rtl="0">
              <a:buFont typeface="Wingdings" pitchFamily="2" charset="2"/>
              <a:buChar char="§"/>
            </a:pPr>
            <a:r>
              <a:rPr lang="en-US" sz="3600" b="1" dirty="0" smtClean="0">
                <a:solidFill>
                  <a:schemeClr val="tx2"/>
                </a:solidFill>
                <a:latin typeface="Andalus" pitchFamily="2" charset="-78"/>
                <a:cs typeface="+mj-cs"/>
              </a:rPr>
              <a:t> Eugene O'Neill  </a:t>
            </a:r>
            <a:r>
              <a:rPr lang="en-US" sz="3600" b="1" dirty="0" smtClean="0">
                <a:solidFill>
                  <a:schemeClr val="accent1"/>
                </a:solidFill>
                <a:effectLst>
                  <a:outerShdw blurRad="38100" dist="38100" dir="2700000" algn="tl">
                    <a:srgbClr val="000000">
                      <a:alpha val="43137"/>
                    </a:srgbClr>
                  </a:outerShdw>
                </a:effectLst>
                <a:latin typeface="Andalus" pitchFamily="2" charset="-78"/>
                <a:cs typeface="+mj-cs"/>
              </a:rPr>
              <a:t>(1888-1953)</a:t>
            </a:r>
          </a:p>
          <a:p>
            <a:pPr algn="l" rtl="0">
              <a:buFont typeface="Wingdings" pitchFamily="2" charset="2"/>
              <a:buChar char="§"/>
            </a:pPr>
            <a:endParaRPr lang="en-US" sz="4400" b="1" dirty="0" smtClean="0">
              <a:solidFill>
                <a:schemeClr val="accent1"/>
              </a:solidFill>
              <a:effectLst>
                <a:outerShdw blurRad="38100" dist="38100" dir="2700000" algn="tl">
                  <a:srgbClr val="000000">
                    <a:alpha val="43137"/>
                  </a:srgbClr>
                </a:outerShdw>
              </a:effectLst>
              <a:latin typeface="Andalus" pitchFamily="2" charset="-78"/>
              <a:cs typeface="+mj-cs"/>
            </a:endParaRPr>
          </a:p>
          <a:p>
            <a:pPr algn="l" rtl="0">
              <a:buFont typeface="Wingdings" pitchFamily="2" charset="2"/>
              <a:buChar char="§"/>
            </a:pPr>
            <a:r>
              <a:rPr lang="en-US" sz="3600" b="1" dirty="0" smtClean="0">
                <a:solidFill>
                  <a:schemeClr val="tx2"/>
                </a:solidFill>
                <a:latin typeface="Andalus" pitchFamily="2" charset="-78"/>
                <a:cs typeface="+mj-cs"/>
              </a:rPr>
              <a:t>Arthur Miller </a:t>
            </a:r>
            <a:r>
              <a:rPr lang="en-US" sz="3600" b="1" dirty="0" smtClean="0">
                <a:solidFill>
                  <a:schemeClr val="accent1"/>
                </a:solidFill>
                <a:effectLst>
                  <a:outerShdw blurRad="38100" dist="38100" dir="2700000" algn="tl">
                    <a:srgbClr val="000000">
                      <a:alpha val="43137"/>
                    </a:srgbClr>
                  </a:outerShdw>
                </a:effectLst>
                <a:latin typeface="Andalus" pitchFamily="2" charset="-78"/>
                <a:cs typeface="+mj-cs"/>
              </a:rPr>
              <a:t>(1915-2005)</a:t>
            </a:r>
          </a:p>
          <a:p>
            <a:pPr algn="l" rtl="0">
              <a:buFont typeface="Wingdings" pitchFamily="2" charset="2"/>
              <a:buChar char="§"/>
            </a:pPr>
            <a:endParaRPr lang="en-US" sz="4400" b="1" dirty="0" smtClean="0">
              <a:solidFill>
                <a:schemeClr val="accent1"/>
              </a:solidFill>
              <a:effectLst>
                <a:outerShdw blurRad="38100" dist="38100" dir="2700000" algn="tl">
                  <a:srgbClr val="000000">
                    <a:alpha val="43137"/>
                  </a:srgbClr>
                </a:outerShdw>
              </a:effectLst>
              <a:latin typeface="Andalus" pitchFamily="2" charset="-78"/>
              <a:cs typeface="+mj-cs"/>
            </a:endParaRPr>
          </a:p>
          <a:p>
            <a:pPr algn="l" rtl="0">
              <a:buFont typeface="Wingdings" pitchFamily="2" charset="2"/>
              <a:buChar char="§"/>
            </a:pPr>
            <a:r>
              <a:rPr lang="en-US" sz="3600" b="1" dirty="0" smtClean="0">
                <a:solidFill>
                  <a:schemeClr val="tx2"/>
                </a:solidFill>
                <a:latin typeface="Andalus" pitchFamily="2" charset="-78"/>
                <a:cs typeface="+mj-cs"/>
              </a:rPr>
              <a:t>Tennessee Williams </a:t>
            </a:r>
            <a:r>
              <a:rPr lang="en-US" sz="3600" b="1" dirty="0" smtClean="0">
                <a:solidFill>
                  <a:schemeClr val="accent1"/>
                </a:solidFill>
                <a:effectLst>
                  <a:outerShdw blurRad="38100" dist="38100" dir="2700000" algn="tl">
                    <a:srgbClr val="000000">
                      <a:alpha val="43137"/>
                    </a:srgbClr>
                  </a:outerShdw>
                </a:effectLst>
                <a:latin typeface="Andalus" pitchFamily="2" charset="-78"/>
                <a:cs typeface="+mj-cs"/>
              </a:rPr>
              <a:t>(1911-1983)</a:t>
            </a:r>
          </a:p>
          <a:p>
            <a:pPr algn="l" rtl="0">
              <a:buFont typeface="Wingdings" pitchFamily="2" charset="2"/>
              <a:buChar char="§"/>
            </a:pPr>
            <a:endParaRPr lang="en-US" sz="4400" b="1" dirty="0" smtClean="0">
              <a:solidFill>
                <a:schemeClr val="tx2"/>
              </a:solidFill>
              <a:latin typeface="Andalus" pitchFamily="2" charset="-78"/>
              <a:cs typeface="+mj-cs"/>
            </a:endParaRPr>
          </a:p>
          <a:p>
            <a:pPr algn="l" rtl="0">
              <a:buFont typeface="Wingdings" pitchFamily="2" charset="2"/>
              <a:buChar char="§"/>
            </a:pPr>
            <a:r>
              <a:rPr lang="en-US" sz="3600" b="1" dirty="0" smtClean="0">
                <a:solidFill>
                  <a:schemeClr val="tx2"/>
                </a:solidFill>
                <a:latin typeface="Andalus" pitchFamily="2" charset="-78"/>
                <a:cs typeface="+mj-cs"/>
              </a:rPr>
              <a:t>Edward Albee </a:t>
            </a:r>
            <a:r>
              <a:rPr lang="en-US" sz="3600" b="1" dirty="0" smtClean="0">
                <a:solidFill>
                  <a:schemeClr val="accent1"/>
                </a:solidFill>
                <a:effectLst>
                  <a:outerShdw blurRad="38100" dist="38100" dir="2700000" algn="tl">
                    <a:srgbClr val="000000">
                      <a:alpha val="43137"/>
                    </a:srgbClr>
                  </a:outerShdw>
                </a:effectLst>
                <a:latin typeface="Andalus" pitchFamily="2" charset="-78"/>
                <a:cs typeface="+mj-cs"/>
              </a:rPr>
              <a:t>March 12, 1928</a:t>
            </a:r>
            <a:endParaRPr lang="ar-SA" sz="3600" b="1" dirty="0">
              <a:solidFill>
                <a:schemeClr val="accent1"/>
              </a:solidFill>
              <a:effectLst>
                <a:outerShdw blurRad="38100" dist="38100" dir="2700000" algn="tl">
                  <a:srgbClr val="000000">
                    <a:alpha val="43137"/>
                  </a:srgbClr>
                </a:outerShdw>
              </a:effectLst>
              <a:latin typeface="Andalus" pitchFamily="2" charset="-78"/>
              <a:cs typeface="+mj-cs"/>
            </a:endParaRPr>
          </a:p>
        </p:txBody>
      </p:sp>
      <p:pic>
        <p:nvPicPr>
          <p:cNvPr id="7" name="Picture 6" descr="o'nille.jpg"/>
          <p:cNvPicPr>
            <a:picLocks noChangeAspect="1"/>
          </p:cNvPicPr>
          <p:nvPr/>
        </p:nvPicPr>
        <p:blipFill>
          <a:blip r:embed="rId2" cstate="print"/>
          <a:stretch>
            <a:fillRect/>
          </a:stretch>
        </p:blipFill>
        <p:spPr>
          <a:xfrm>
            <a:off x="6643702" y="214290"/>
            <a:ext cx="1500198" cy="1785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descr="ArthurMiller.jpg"/>
          <p:cNvPicPr>
            <a:picLocks noChangeAspect="1"/>
          </p:cNvPicPr>
          <p:nvPr/>
        </p:nvPicPr>
        <p:blipFill>
          <a:blip r:embed="rId3" cstate="print"/>
          <a:stretch>
            <a:fillRect/>
          </a:stretch>
        </p:blipFill>
        <p:spPr>
          <a:xfrm>
            <a:off x="7143768" y="1571612"/>
            <a:ext cx="1768636" cy="1785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8" name="Picture 7" descr="tennessee.jpg"/>
          <p:cNvPicPr>
            <a:picLocks noChangeAspect="1"/>
          </p:cNvPicPr>
          <p:nvPr/>
        </p:nvPicPr>
        <p:blipFill>
          <a:blip r:embed="rId4" cstate="print"/>
          <a:stretch>
            <a:fillRect/>
          </a:stretch>
        </p:blipFill>
        <p:spPr>
          <a:xfrm>
            <a:off x="7429520" y="3143248"/>
            <a:ext cx="1643074" cy="1785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descr="Albee600.jpg"/>
          <p:cNvPicPr>
            <a:picLocks noChangeAspect="1"/>
          </p:cNvPicPr>
          <p:nvPr/>
        </p:nvPicPr>
        <p:blipFill>
          <a:blip r:embed="rId5" cstate="print"/>
          <a:srcRect l="29743" r="23419" b="39338"/>
          <a:stretch>
            <a:fillRect/>
          </a:stretch>
        </p:blipFill>
        <p:spPr>
          <a:xfrm>
            <a:off x="6929454" y="4714884"/>
            <a:ext cx="1785950" cy="178595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Date Placeholder 8"/>
          <p:cNvSpPr>
            <a:spLocks noGrp="1"/>
          </p:cNvSpPr>
          <p:nvPr>
            <p:ph type="dt" sz="half" idx="10"/>
          </p:nvPr>
        </p:nvSpPr>
        <p:spPr/>
        <p:txBody>
          <a:bodyPr/>
          <a:lstStyle/>
          <a:p>
            <a:fld id="{919E6140-B73A-47A4-85AB-6E63209E201D}" type="datetime1">
              <a:rPr lang="ar-SA" smtClean="0"/>
              <a:pPr/>
              <a:t>22/03/31</a:t>
            </a:fld>
            <a:endParaRPr lang="ar-SA"/>
          </a:p>
        </p:txBody>
      </p:sp>
      <p:sp>
        <p:nvSpPr>
          <p:cNvPr id="10" name="Slide Number Placeholder 9"/>
          <p:cNvSpPr>
            <a:spLocks noGrp="1"/>
          </p:cNvSpPr>
          <p:nvPr>
            <p:ph type="sldNum" sz="quarter" idx="12"/>
          </p:nvPr>
        </p:nvSpPr>
        <p:spPr/>
        <p:txBody>
          <a:bodyPr/>
          <a:lstStyle/>
          <a:p>
            <a:fld id="{79E0EDF1-B462-43A8-A2B6-DF9ECA3990A3}" type="slidenum">
              <a:rPr lang="ar-SA" smtClean="0"/>
              <a:pPr/>
              <a:t>9</a:t>
            </a:fld>
            <a:endParaRPr lang="ar-SA"/>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childTnLst>
                                </p:cTn>
                              </p:par>
                            </p:childTnLst>
                          </p:cTn>
                        </p:par>
                        <p:par>
                          <p:cTn id="12" fill="hold">
                            <p:stCondLst>
                              <p:cond delay="4000"/>
                            </p:stCondLst>
                            <p:childTnLst>
                              <p:par>
                                <p:cTn id="13" presetID="10" presetClass="entr" presetSubtype="0"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childTnLst>
                                </p:cTn>
                              </p:par>
                            </p:childTnLst>
                          </p:cTn>
                        </p:par>
                        <p:par>
                          <p:cTn id="16" fill="hold">
                            <p:stCondLst>
                              <p:cond delay="6000"/>
                            </p:stCondLst>
                            <p:childTnLst>
                              <p:par>
                                <p:cTn id="17" presetID="10" presetClass="entr" presetSubtype="0"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eme1">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1206</TotalTime>
  <Words>1102</Words>
  <Application>Microsoft Office PowerPoint</Application>
  <PresentationFormat>On-screen Show (4:3)</PresentationFormat>
  <Paragraphs>181</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Theme1</vt:lpstr>
      <vt:lpstr> Pink Emerald</vt:lpstr>
      <vt:lpstr>The Modern  American  Theatre</vt:lpstr>
      <vt:lpstr>Slide 3</vt:lpstr>
      <vt:lpstr>Slide 4</vt:lpstr>
      <vt:lpstr>The History of the                Theatre in America</vt:lpstr>
      <vt:lpstr>Slide 6</vt:lpstr>
      <vt:lpstr>Broadway Theatre</vt:lpstr>
      <vt:lpstr>Slide 8</vt:lpstr>
      <vt:lpstr>Slide 9</vt:lpstr>
      <vt:lpstr>Eugene O'Neill</vt:lpstr>
      <vt:lpstr>Eugene O'Neill</vt:lpstr>
      <vt:lpstr>Arthur Miller   </vt:lpstr>
      <vt:lpstr>Tennessee Williams   </vt:lpstr>
      <vt:lpstr>Edward Albee  </vt:lpstr>
      <vt:lpstr>The Emergence of the Modern American Theater, 1914-1929</vt:lpstr>
      <vt:lpstr>Slide 16</vt:lpstr>
      <vt:lpstr>Slide 17</vt:lpstr>
      <vt:lpstr>Characteristics of Modern Drama</vt:lpstr>
      <vt:lpstr>Southern group</vt:lpstr>
      <vt:lpstr>American dramatists such as Eugene O’Neill, Arthur Miller, and Tennessee Williams crafted forceful statements in these Characteristics of Modern Drama.</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Modern American Theatre</dc:title>
  <dc:creator>Windows User</dc:creator>
  <cp:lastModifiedBy>Windows User</cp:lastModifiedBy>
  <cp:revision>31</cp:revision>
  <dcterms:created xsi:type="dcterms:W3CDTF">2010-03-05T08:08:43Z</dcterms:created>
  <dcterms:modified xsi:type="dcterms:W3CDTF">2010-03-07T05:03:15Z</dcterms:modified>
</cp:coreProperties>
</file>